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16" r:id="rId5"/>
    <p:sldMasterId id="2147483717"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Lst>
  <p:sldSz cy="5143500" cx="9144000"/>
  <p:notesSz cx="6858000" cy="9144000"/>
  <p:embeddedFontLst>
    <p:embeddedFont>
      <p:font typeface="Oswald Medium"/>
      <p:regular r:id="rId23"/>
      <p:bold r:id="rId24"/>
    </p:embeddedFont>
    <p:embeddedFont>
      <p:font typeface="Roboto Thin"/>
      <p:regular r:id="rId25"/>
      <p:bold r:id="rId26"/>
      <p:italic r:id="rId27"/>
      <p:boldItalic r:id="rId28"/>
    </p:embeddedFont>
    <p:embeddedFont>
      <p:font typeface="Roboto"/>
      <p:regular r:id="rId29"/>
      <p:bold r:id="rId30"/>
      <p:italic r:id="rId31"/>
      <p:boldItalic r:id="rId32"/>
    </p:embeddedFont>
    <p:embeddedFont>
      <p:font typeface="Roboto Medium"/>
      <p:regular r:id="rId33"/>
      <p:bold r:id="rId34"/>
      <p:italic r:id="rId35"/>
      <p:boldItalic r:id="rId36"/>
    </p:embeddedFont>
    <p:embeddedFont>
      <p:font typeface="Caveat"/>
      <p:regular r:id="rId37"/>
      <p:bold r:id="rId38"/>
    </p:embeddedFont>
    <p:embeddedFont>
      <p:font typeface="Inconsolata"/>
      <p:regular r:id="rId39"/>
      <p:bold r:id="rId40"/>
    </p:embeddedFont>
    <p:embeddedFont>
      <p:font typeface="Oswald Light"/>
      <p:regular r:id="rId41"/>
      <p:bold r:id="rId42"/>
    </p:embeddedFont>
    <p:embeddedFont>
      <p:font typeface="Roboto Light"/>
      <p:regular r:id="rId43"/>
      <p:bold r:id="rId44"/>
      <p:italic r:id="rId45"/>
      <p:boldItalic r:id="rId46"/>
    </p:embeddedFont>
    <p:embeddedFont>
      <p:font typeface="Oswald"/>
      <p:regular r:id="rId47"/>
      <p:bold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3188">
          <p15:clr>
            <a:srgbClr val="A4A3A4"/>
          </p15:clr>
        </p15:guide>
        <p15:guide id="2" orient="horz" pos="1385">
          <p15:clr>
            <a:srgbClr val="9AA0A6"/>
          </p15:clr>
        </p15:guide>
        <p15:guide id="3" pos="321">
          <p15:clr>
            <a:srgbClr val="9AA0A6"/>
          </p15:clr>
        </p15:guide>
        <p15:guide id="4" orient="horz" pos="57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49E2AF6-2D2A-4FC3-A211-109F0E5D0907}">
  <a:tblStyle styleId="{349E2AF6-2D2A-4FC3-A211-109F0E5D090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88"/>
        <p:guide pos="1385" orient="horz"/>
        <p:guide pos="321"/>
        <p:guide pos="576"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Inconsolata-bold.fntdata"/><Relationship Id="rId42" Type="http://schemas.openxmlformats.org/officeDocument/2006/relationships/font" Target="fonts/OswaldLight-bold.fntdata"/><Relationship Id="rId41" Type="http://schemas.openxmlformats.org/officeDocument/2006/relationships/font" Target="fonts/OswaldLight-regular.fntdata"/><Relationship Id="rId44" Type="http://schemas.openxmlformats.org/officeDocument/2006/relationships/font" Target="fonts/RobotoLight-bold.fntdata"/><Relationship Id="rId43" Type="http://schemas.openxmlformats.org/officeDocument/2006/relationships/font" Target="fonts/RobotoLight-regular.fntdata"/><Relationship Id="rId46" Type="http://schemas.openxmlformats.org/officeDocument/2006/relationships/font" Target="fonts/RobotoLight-boldItalic.fntdata"/><Relationship Id="rId45" Type="http://schemas.openxmlformats.org/officeDocument/2006/relationships/font" Target="fonts/RobotoLight-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Oswald-bold.fntdata"/><Relationship Id="rId47" Type="http://schemas.openxmlformats.org/officeDocument/2006/relationships/font" Target="fonts/Oswald-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Roboto-italic.fntdata"/><Relationship Id="rId30" Type="http://schemas.openxmlformats.org/officeDocument/2006/relationships/font" Target="fonts/Roboto-bold.fntdata"/><Relationship Id="rId33" Type="http://schemas.openxmlformats.org/officeDocument/2006/relationships/font" Target="fonts/RobotoMedium-regular.fntdata"/><Relationship Id="rId32" Type="http://schemas.openxmlformats.org/officeDocument/2006/relationships/font" Target="fonts/Roboto-boldItalic.fntdata"/><Relationship Id="rId35" Type="http://schemas.openxmlformats.org/officeDocument/2006/relationships/font" Target="fonts/RobotoMedium-italic.fntdata"/><Relationship Id="rId34" Type="http://schemas.openxmlformats.org/officeDocument/2006/relationships/font" Target="fonts/RobotoMedium-bold.fntdata"/><Relationship Id="rId37" Type="http://schemas.openxmlformats.org/officeDocument/2006/relationships/font" Target="fonts/Caveat-regular.fntdata"/><Relationship Id="rId36" Type="http://schemas.openxmlformats.org/officeDocument/2006/relationships/font" Target="fonts/RobotoMedium-boldItalic.fntdata"/><Relationship Id="rId39" Type="http://schemas.openxmlformats.org/officeDocument/2006/relationships/font" Target="fonts/Inconsolata-regular.fntdata"/><Relationship Id="rId38" Type="http://schemas.openxmlformats.org/officeDocument/2006/relationships/font" Target="fonts/Caveat-bold.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font" Target="fonts/OswaldMedium-bold.fntdata"/><Relationship Id="rId23" Type="http://schemas.openxmlformats.org/officeDocument/2006/relationships/font" Target="fonts/OswaldMedium-regular.fntdata"/><Relationship Id="rId26" Type="http://schemas.openxmlformats.org/officeDocument/2006/relationships/font" Target="fonts/RobotoThin-bold.fntdata"/><Relationship Id="rId25" Type="http://schemas.openxmlformats.org/officeDocument/2006/relationships/font" Target="fonts/RobotoThin-regular.fntdata"/><Relationship Id="rId28" Type="http://schemas.openxmlformats.org/officeDocument/2006/relationships/font" Target="fonts/RobotoThin-boldItalic.fntdata"/><Relationship Id="rId27" Type="http://schemas.openxmlformats.org/officeDocument/2006/relationships/font" Target="fonts/RobotoThin-italic.fntdata"/><Relationship Id="rId29" Type="http://schemas.openxmlformats.org/officeDocument/2006/relationships/font" Target="fonts/Roboto-regular.fntdata"/><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2.png>
</file>

<file path=ppt/media/image14.png>
</file>

<file path=ppt/media/image16.png>
</file>

<file path=ppt/media/image18.png>
</file>

<file path=ppt/media/image19.png>
</file>

<file path=ppt/media/image2.png>
</file>

<file path=ppt/media/image21.png>
</file>

<file path=ppt/media/image22.png>
</file>

<file path=ppt/media/image23.png>
</file>

<file path=ppt/media/image25.png>
</file>

<file path=ppt/media/image26.png>
</file>

<file path=ppt/media/image28.png>
</file>

<file path=ppt/media/image3.png>
</file>

<file path=ppt/media/image30.png>
</file>

<file path=ppt/media/image31.png>
</file>

<file path=ppt/media/image33.png>
</file>

<file path=ppt/media/image34.png>
</file>

<file path=ppt/media/image35.png>
</file>

<file path=ppt/media/image36.png>
</file>

<file path=ppt/media/image38.png>
</file>

<file path=ppt/media/image39.png>
</file>

<file path=ppt/media/image4.png>
</file>

<file path=ppt/media/image42.png>
</file>

<file path=ppt/media/image43.png>
</file>

<file path=ppt/media/image44.png>
</file>

<file path=ppt/media/image45.png>
</file>

<file path=ppt/media/image46.png>
</file>

<file path=ppt/media/image48.png>
</file>

<file path=ppt/media/image49.png>
</file>

<file path=ppt/media/image5.png>
</file>

<file path=ppt/media/image50.png>
</file>

<file path=ppt/media/image51.png>
</file>

<file path=ppt/media/image52.png>
</file>

<file path=ppt/media/image53.png>
</file>

<file path=ppt/media/image55.png>
</file>

<file path=ppt/media/image56.png>
</file>

<file path=ppt/media/image58.png>
</file>

<file path=ppt/media/image59.png>
</file>

<file path=ppt/media/image6.png>
</file>

<file path=ppt/media/image60.png>
</file>

<file path=ppt/media/image64.png>
</file>

<file path=ppt/media/image65.png>
</file>

<file path=ppt/media/image66.png>
</file>

<file path=ppt/media/image67.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 name="Shape 878"/>
        <p:cNvGrpSpPr/>
        <p:nvPr/>
      </p:nvGrpSpPr>
      <p:grpSpPr>
        <a:xfrm>
          <a:off x="0" y="0"/>
          <a:ext cx="0" cy="0"/>
          <a:chOff x="0" y="0"/>
          <a:chExt cx="0" cy="0"/>
        </a:xfrm>
      </p:grpSpPr>
      <p:sp>
        <p:nvSpPr>
          <p:cNvPr id="879" name="Google Shape;879;g102f5e204ab_0_2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0" name="Google Shape;880;g102f5e204ab_0_2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8" name="Shape 958"/>
        <p:cNvGrpSpPr/>
        <p:nvPr/>
      </p:nvGrpSpPr>
      <p:grpSpPr>
        <a:xfrm>
          <a:off x="0" y="0"/>
          <a:ext cx="0" cy="0"/>
          <a:chOff x="0" y="0"/>
          <a:chExt cx="0" cy="0"/>
        </a:xfrm>
      </p:grpSpPr>
      <p:sp>
        <p:nvSpPr>
          <p:cNvPr id="959" name="Google Shape;959;g102f5e204ab_0_2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0" name="Google Shape;960;g102f5e204ab_0_2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 name="Shape 968"/>
        <p:cNvGrpSpPr/>
        <p:nvPr/>
      </p:nvGrpSpPr>
      <p:grpSpPr>
        <a:xfrm>
          <a:off x="0" y="0"/>
          <a:ext cx="0" cy="0"/>
          <a:chOff x="0" y="0"/>
          <a:chExt cx="0" cy="0"/>
        </a:xfrm>
      </p:grpSpPr>
      <p:sp>
        <p:nvSpPr>
          <p:cNvPr id="969" name="Google Shape;969;g102f5e204ab_0_2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0" name="Google Shape;970;g102f5e204ab_0_2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9" name="Shape 979"/>
        <p:cNvGrpSpPr/>
        <p:nvPr/>
      </p:nvGrpSpPr>
      <p:grpSpPr>
        <a:xfrm>
          <a:off x="0" y="0"/>
          <a:ext cx="0" cy="0"/>
          <a:chOff x="0" y="0"/>
          <a:chExt cx="0" cy="0"/>
        </a:xfrm>
      </p:grpSpPr>
      <p:sp>
        <p:nvSpPr>
          <p:cNvPr id="980" name="Google Shape;980;g102f5e204ab_0_2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1" name="Google Shape;981;g102f5e204ab_0_2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8" name="Shape 988"/>
        <p:cNvGrpSpPr/>
        <p:nvPr/>
      </p:nvGrpSpPr>
      <p:grpSpPr>
        <a:xfrm>
          <a:off x="0" y="0"/>
          <a:ext cx="0" cy="0"/>
          <a:chOff x="0" y="0"/>
          <a:chExt cx="0" cy="0"/>
        </a:xfrm>
      </p:grpSpPr>
      <p:sp>
        <p:nvSpPr>
          <p:cNvPr id="989" name="Google Shape;989;g102f5e204ab_0_2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0" name="Google Shape;990;g102f5e204ab_0_2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4" name="Shape 994"/>
        <p:cNvGrpSpPr/>
        <p:nvPr/>
      </p:nvGrpSpPr>
      <p:grpSpPr>
        <a:xfrm>
          <a:off x="0" y="0"/>
          <a:ext cx="0" cy="0"/>
          <a:chOff x="0" y="0"/>
          <a:chExt cx="0" cy="0"/>
        </a:xfrm>
      </p:grpSpPr>
      <p:sp>
        <p:nvSpPr>
          <p:cNvPr id="995" name="Google Shape;995;g102f5e204ab_0_23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6" name="Google Shape;996;g102f5e204ab_0_23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g102f5e204ab_0_2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 name="Google Shape;1020;g102f5e204ab_0_2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g102f5e204ab_0_2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 name="Google Shape;886;g102f5e204ab_0_2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0" name="Shape 890"/>
        <p:cNvGrpSpPr/>
        <p:nvPr/>
      </p:nvGrpSpPr>
      <p:grpSpPr>
        <a:xfrm>
          <a:off x="0" y="0"/>
          <a:ext cx="0" cy="0"/>
          <a:chOff x="0" y="0"/>
          <a:chExt cx="0" cy="0"/>
        </a:xfrm>
      </p:grpSpPr>
      <p:sp>
        <p:nvSpPr>
          <p:cNvPr id="891" name="Google Shape;891;g102f5e204ab_0_2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2" name="Google Shape;892;g102f5e204ab_0_2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 name="Shape 898"/>
        <p:cNvGrpSpPr/>
        <p:nvPr/>
      </p:nvGrpSpPr>
      <p:grpSpPr>
        <a:xfrm>
          <a:off x="0" y="0"/>
          <a:ext cx="0" cy="0"/>
          <a:chOff x="0" y="0"/>
          <a:chExt cx="0" cy="0"/>
        </a:xfrm>
      </p:grpSpPr>
      <p:sp>
        <p:nvSpPr>
          <p:cNvPr id="899" name="Google Shape;899;g102f5e204ab_0_2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0" name="Google Shape;900;g102f5e204ab_0_2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4" name="Shape 904"/>
        <p:cNvGrpSpPr/>
        <p:nvPr/>
      </p:nvGrpSpPr>
      <p:grpSpPr>
        <a:xfrm>
          <a:off x="0" y="0"/>
          <a:ext cx="0" cy="0"/>
          <a:chOff x="0" y="0"/>
          <a:chExt cx="0" cy="0"/>
        </a:xfrm>
      </p:grpSpPr>
      <p:sp>
        <p:nvSpPr>
          <p:cNvPr id="905" name="Google Shape;905;g102f5e204ab_0_2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6" name="Google Shape;906;g102f5e204ab_0_2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 name="Shape 916"/>
        <p:cNvGrpSpPr/>
        <p:nvPr/>
      </p:nvGrpSpPr>
      <p:grpSpPr>
        <a:xfrm>
          <a:off x="0" y="0"/>
          <a:ext cx="0" cy="0"/>
          <a:chOff x="0" y="0"/>
          <a:chExt cx="0" cy="0"/>
        </a:xfrm>
      </p:grpSpPr>
      <p:sp>
        <p:nvSpPr>
          <p:cNvPr id="917" name="Google Shape;917;g102f5e204ab_0_2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8" name="Google Shape;918;g102f5e204ab_0_2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6" name="Shape 926"/>
        <p:cNvGrpSpPr/>
        <p:nvPr/>
      </p:nvGrpSpPr>
      <p:grpSpPr>
        <a:xfrm>
          <a:off x="0" y="0"/>
          <a:ext cx="0" cy="0"/>
          <a:chOff x="0" y="0"/>
          <a:chExt cx="0" cy="0"/>
        </a:xfrm>
      </p:grpSpPr>
      <p:sp>
        <p:nvSpPr>
          <p:cNvPr id="927" name="Google Shape;927;g102f5e204ab_0_2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8" name="Google Shape;928;g102f5e204ab_0_2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 name="Shape 932"/>
        <p:cNvGrpSpPr/>
        <p:nvPr/>
      </p:nvGrpSpPr>
      <p:grpSpPr>
        <a:xfrm>
          <a:off x="0" y="0"/>
          <a:ext cx="0" cy="0"/>
          <a:chOff x="0" y="0"/>
          <a:chExt cx="0" cy="0"/>
        </a:xfrm>
      </p:grpSpPr>
      <p:sp>
        <p:nvSpPr>
          <p:cNvPr id="933" name="Google Shape;933;g102f5e204ab_0_2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 name="Google Shape;934;g102f5e204ab_0_2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 name="Shape 950"/>
        <p:cNvGrpSpPr/>
        <p:nvPr/>
      </p:nvGrpSpPr>
      <p:grpSpPr>
        <a:xfrm>
          <a:off x="0" y="0"/>
          <a:ext cx="0" cy="0"/>
          <a:chOff x="0" y="0"/>
          <a:chExt cx="0" cy="0"/>
        </a:xfrm>
      </p:grpSpPr>
      <p:sp>
        <p:nvSpPr>
          <p:cNvPr id="951" name="Google Shape;951;g102f5e204ab_0_2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 name="Google Shape;952;g102f5e204ab_0_2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2.png"/><Relationship Id="rId4" Type="http://schemas.openxmlformats.org/officeDocument/2006/relationships/image" Target="../media/image3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 Id="rId3" Type="http://schemas.openxmlformats.org/officeDocument/2006/relationships/image" Target="../media/image4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 Id="rId3" Type="http://schemas.openxmlformats.org/officeDocument/2006/relationships/image" Target="../media/image7.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 Id="rId3"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 Id="rId3" Type="http://schemas.openxmlformats.org/officeDocument/2006/relationships/image" Target="../media/image36.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 Id="rId3" Type="http://schemas.openxmlformats.org/officeDocument/2006/relationships/image" Target="../media/image4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28.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5.png"/><Relationship Id="rId4" Type="http://schemas.openxmlformats.org/officeDocument/2006/relationships/image" Target="../media/image4.png"/><Relationship Id="rId11" Type="http://schemas.openxmlformats.org/officeDocument/2006/relationships/image" Target="../media/image28.png"/><Relationship Id="rId10" Type="http://schemas.openxmlformats.org/officeDocument/2006/relationships/image" Target="../media/image19.png"/><Relationship Id="rId9" Type="http://schemas.openxmlformats.org/officeDocument/2006/relationships/image" Target="../media/image16.png"/><Relationship Id="rId5" Type="http://schemas.openxmlformats.org/officeDocument/2006/relationships/image" Target="../media/image8.png"/><Relationship Id="rId6" Type="http://schemas.openxmlformats.org/officeDocument/2006/relationships/image" Target="../media/image6.png"/><Relationship Id="rId7" Type="http://schemas.openxmlformats.org/officeDocument/2006/relationships/image" Target="../media/image12.png"/><Relationship Id="rId8" Type="http://schemas.openxmlformats.org/officeDocument/2006/relationships/image" Target="../media/image14.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3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18.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3.png"/><Relationship Id="rId3" Type="http://schemas.openxmlformats.org/officeDocument/2006/relationships/image" Target="../media/image22.png"/><Relationship Id="rId4" Type="http://schemas.openxmlformats.org/officeDocument/2006/relationships/image" Target="../media/image6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2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 Id="rId3" Type="http://schemas.openxmlformats.org/officeDocument/2006/relationships/image" Target="../media/image48.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 Id="rId3" Type="http://schemas.openxmlformats.org/officeDocument/2006/relationships/image" Target="../media/image42.png"/><Relationship Id="rId4" Type="http://schemas.openxmlformats.org/officeDocument/2006/relationships/image" Target="../media/image38.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 Id="rId3" Type="http://schemas.openxmlformats.org/officeDocument/2006/relationships/image" Target="../media/image26.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0.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3.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 Id="rId3" Type="http://schemas.openxmlformats.org/officeDocument/2006/relationships/image" Target="../media/image35.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 Id="rId3" Type="http://schemas.openxmlformats.org/officeDocument/2006/relationships/image" Target="../media/image31.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 Id="rId3" Type="http://schemas.openxmlformats.org/officeDocument/2006/relationships/image" Target="../media/image3.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5.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 Id="rId3" Type="http://schemas.openxmlformats.org/officeDocument/2006/relationships/image" Target="../media/image46.pn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49.pn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39.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43.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6.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64.png"/></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 Id="rId3" Type="http://schemas.openxmlformats.org/officeDocument/2006/relationships/image" Target="../media/image59.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Title Slide Web Development">
  <p:cSld name="CUSTOM_2_3_1_1_1_1_1_2_1_2_1_1_1_1_2_2_1_2_1_1_1_2_2">
    <p:spTree>
      <p:nvGrpSpPr>
        <p:cNvPr id="52" name="Shape 52"/>
        <p:cNvGrpSpPr/>
        <p:nvPr/>
      </p:nvGrpSpPr>
      <p:grpSpPr>
        <a:xfrm>
          <a:off x="0" y="0"/>
          <a:ext cx="0" cy="0"/>
          <a:chOff x="0" y="0"/>
          <a:chExt cx="0" cy="0"/>
        </a:xfrm>
      </p:grpSpPr>
      <p:pic>
        <p:nvPicPr>
          <p:cNvPr id="53" name="Google Shape;53;p14"/>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54" name="Google Shape;54;p14"/>
          <p:cNvSpPr txBox="1"/>
          <p:nvPr/>
        </p:nvSpPr>
        <p:spPr>
          <a:xfrm>
            <a:off x="206300" y="4868750"/>
            <a:ext cx="8663400" cy="1857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sz="600">
                <a:solidFill>
                  <a:schemeClr val="dk1"/>
                </a:solidFill>
                <a:latin typeface="Roboto"/>
                <a:ea typeface="Roboto"/>
                <a:cs typeface="Roboto"/>
                <a:sym typeface="Roboto"/>
              </a:rPr>
              <a:t>© 2022 edX Boot Camps LLC. Confidential and Proprietary. All Rights Reserved.</a:t>
            </a:r>
            <a:endParaRPr sz="600">
              <a:solidFill>
                <a:schemeClr val="dk1"/>
              </a:solidFill>
              <a:latin typeface="Roboto"/>
              <a:ea typeface="Roboto"/>
              <a:cs typeface="Roboto"/>
              <a:sym typeface="Roboto"/>
            </a:endParaRPr>
          </a:p>
        </p:txBody>
      </p:sp>
      <p:sp>
        <p:nvSpPr>
          <p:cNvPr id="55" name="Google Shape;55;p14"/>
          <p:cNvSpPr/>
          <p:nvPr/>
        </p:nvSpPr>
        <p:spPr>
          <a:xfrm>
            <a:off x="269850" y="3467088"/>
            <a:ext cx="8604300" cy="14160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6" name="Google Shape;56;p14"/>
          <p:cNvPicPr preferRelativeResize="0"/>
          <p:nvPr/>
        </p:nvPicPr>
        <p:blipFill>
          <a:blip r:embed="rId3">
            <a:alphaModFix/>
          </a:blip>
          <a:stretch>
            <a:fillRect/>
          </a:stretch>
        </p:blipFill>
        <p:spPr>
          <a:xfrm>
            <a:off x="7773497" y="3773563"/>
            <a:ext cx="822959" cy="711201"/>
          </a:xfrm>
          <a:prstGeom prst="rect">
            <a:avLst/>
          </a:prstGeom>
          <a:noFill/>
          <a:ln>
            <a:noFill/>
          </a:ln>
          <a:effectLst>
            <a:outerShdw blurRad="57150" rotWithShape="0" algn="bl" dir="5400000" dist="19050">
              <a:srgbClr val="000000">
                <a:alpha val="50000"/>
              </a:srgbClr>
            </a:outerShdw>
          </a:effectLst>
        </p:spPr>
      </p:pic>
      <p:sp>
        <p:nvSpPr>
          <p:cNvPr id="57" name="Google Shape;57;p14"/>
          <p:cNvSpPr txBox="1"/>
          <p:nvPr>
            <p:ph type="title"/>
          </p:nvPr>
        </p:nvSpPr>
        <p:spPr>
          <a:xfrm>
            <a:off x="-4350" y="1213825"/>
            <a:ext cx="9144000" cy="1581900"/>
          </a:xfrm>
          <a:prstGeom prst="rect">
            <a:avLst/>
          </a:prstGeom>
          <a:noFill/>
          <a:ln>
            <a:noFill/>
          </a:ln>
        </p:spPr>
        <p:txBody>
          <a:bodyPr anchorCtr="0" anchor="ctr" bIns="0" lIns="3108950" spcFirstLastPara="1" rIns="182875" wrap="square" tIns="0">
            <a:noAutofit/>
          </a:bodyPr>
          <a:lstStyle>
            <a:lvl1pPr lvl="0" rtl="0">
              <a:spcBef>
                <a:spcPts val="0"/>
              </a:spcBef>
              <a:spcAft>
                <a:spcPts val="0"/>
              </a:spcAft>
              <a:buNone/>
              <a:defRPr sz="3600">
                <a:latin typeface="Oswald"/>
                <a:ea typeface="Oswald"/>
                <a:cs typeface="Oswald"/>
                <a:sym typeface="Oswald"/>
              </a:defRPr>
            </a:lvl1pPr>
            <a:lvl2pPr lvl="1" rtl="0" algn="ctr">
              <a:spcBef>
                <a:spcPts val="0"/>
              </a:spcBef>
              <a:spcAft>
                <a:spcPts val="0"/>
              </a:spcAft>
              <a:buNone/>
              <a:defRPr sz="3600"/>
            </a:lvl2pPr>
            <a:lvl3pPr lvl="2" rtl="0" algn="ctr">
              <a:spcBef>
                <a:spcPts val="0"/>
              </a:spcBef>
              <a:spcAft>
                <a:spcPts val="0"/>
              </a:spcAft>
              <a:buNone/>
              <a:defRPr sz="3600"/>
            </a:lvl3pPr>
            <a:lvl4pPr lvl="3" rtl="0" algn="ctr">
              <a:spcBef>
                <a:spcPts val="0"/>
              </a:spcBef>
              <a:spcAft>
                <a:spcPts val="0"/>
              </a:spcAft>
              <a:buNone/>
              <a:defRPr sz="3600"/>
            </a:lvl4pPr>
            <a:lvl5pPr lvl="4" rtl="0" algn="ctr">
              <a:spcBef>
                <a:spcPts val="0"/>
              </a:spcBef>
              <a:spcAft>
                <a:spcPts val="0"/>
              </a:spcAft>
              <a:buNone/>
              <a:defRPr sz="3600"/>
            </a:lvl5pPr>
            <a:lvl6pPr lvl="5" rtl="0" algn="ctr">
              <a:spcBef>
                <a:spcPts val="0"/>
              </a:spcBef>
              <a:spcAft>
                <a:spcPts val="0"/>
              </a:spcAft>
              <a:buNone/>
              <a:defRPr sz="3600"/>
            </a:lvl6pPr>
            <a:lvl7pPr lvl="6" rtl="0" algn="ctr">
              <a:spcBef>
                <a:spcPts val="0"/>
              </a:spcBef>
              <a:spcAft>
                <a:spcPts val="0"/>
              </a:spcAft>
              <a:buNone/>
              <a:defRPr sz="3600"/>
            </a:lvl7pPr>
            <a:lvl8pPr lvl="7" rtl="0" algn="ctr">
              <a:spcBef>
                <a:spcPts val="0"/>
              </a:spcBef>
              <a:spcAft>
                <a:spcPts val="0"/>
              </a:spcAft>
              <a:buNone/>
              <a:defRPr sz="3600"/>
            </a:lvl8pPr>
            <a:lvl9pPr lvl="8" rtl="0" algn="ctr">
              <a:spcBef>
                <a:spcPts val="0"/>
              </a:spcBef>
              <a:spcAft>
                <a:spcPts val="0"/>
              </a:spcAft>
              <a:buNone/>
              <a:defRPr sz="3600"/>
            </a:lvl9pPr>
          </a:lstStyle>
          <a:p/>
        </p:txBody>
      </p:sp>
      <p:sp>
        <p:nvSpPr>
          <p:cNvPr id="58" name="Google Shape;58;p14"/>
          <p:cNvSpPr txBox="1"/>
          <p:nvPr>
            <p:ph idx="2" type="title"/>
          </p:nvPr>
        </p:nvSpPr>
        <p:spPr>
          <a:xfrm>
            <a:off x="3254000" y="4157175"/>
            <a:ext cx="4373700" cy="434400"/>
          </a:xfrm>
          <a:prstGeom prst="rect">
            <a:avLst/>
          </a:prstGeom>
          <a:noFill/>
          <a:ln>
            <a:noFill/>
          </a:ln>
        </p:spPr>
        <p:txBody>
          <a:bodyPr anchorCtr="0" anchor="ctr" bIns="0" lIns="640075" spcFirstLastPara="1" rIns="91425" wrap="square" tIns="0">
            <a:noAutofit/>
          </a:bodyPr>
          <a:lstStyle>
            <a:lvl1pPr lvl="0" rtl="0" algn="r">
              <a:spcBef>
                <a:spcPts val="0"/>
              </a:spcBef>
              <a:spcAft>
                <a:spcPts val="0"/>
              </a:spcAft>
              <a:buNone/>
              <a:defRPr sz="1800">
                <a:solidFill>
                  <a:srgbClr val="F3F3F3"/>
                </a:solidFill>
                <a:latin typeface="Oswald"/>
                <a:ea typeface="Oswald"/>
                <a:cs typeface="Oswald"/>
                <a:sym typeface="Oswald"/>
              </a:defRPr>
            </a:lvl1pPr>
            <a:lvl2pPr lvl="1" rtl="0" algn="ctr">
              <a:spcBef>
                <a:spcPts val="0"/>
              </a:spcBef>
              <a:spcAft>
                <a:spcPts val="0"/>
              </a:spcAft>
              <a:buNone/>
              <a:defRPr>
                <a:solidFill>
                  <a:srgbClr val="F3F3F3"/>
                </a:solidFill>
              </a:defRPr>
            </a:lvl2pPr>
            <a:lvl3pPr lvl="2" rtl="0" algn="ctr">
              <a:spcBef>
                <a:spcPts val="0"/>
              </a:spcBef>
              <a:spcAft>
                <a:spcPts val="0"/>
              </a:spcAft>
              <a:buNone/>
              <a:defRPr>
                <a:solidFill>
                  <a:srgbClr val="F3F3F3"/>
                </a:solidFill>
              </a:defRPr>
            </a:lvl3pPr>
            <a:lvl4pPr lvl="3" rtl="0" algn="ctr">
              <a:spcBef>
                <a:spcPts val="0"/>
              </a:spcBef>
              <a:spcAft>
                <a:spcPts val="0"/>
              </a:spcAft>
              <a:buNone/>
              <a:defRPr>
                <a:solidFill>
                  <a:srgbClr val="F3F3F3"/>
                </a:solidFill>
              </a:defRPr>
            </a:lvl4pPr>
            <a:lvl5pPr lvl="4" rtl="0" algn="ctr">
              <a:spcBef>
                <a:spcPts val="0"/>
              </a:spcBef>
              <a:spcAft>
                <a:spcPts val="0"/>
              </a:spcAft>
              <a:buNone/>
              <a:defRPr>
                <a:solidFill>
                  <a:srgbClr val="F3F3F3"/>
                </a:solidFill>
              </a:defRPr>
            </a:lvl5pPr>
            <a:lvl6pPr lvl="5" rtl="0" algn="ctr">
              <a:spcBef>
                <a:spcPts val="0"/>
              </a:spcBef>
              <a:spcAft>
                <a:spcPts val="0"/>
              </a:spcAft>
              <a:buNone/>
              <a:defRPr>
                <a:solidFill>
                  <a:srgbClr val="F3F3F3"/>
                </a:solidFill>
              </a:defRPr>
            </a:lvl6pPr>
            <a:lvl7pPr lvl="6" rtl="0" algn="ctr">
              <a:spcBef>
                <a:spcPts val="0"/>
              </a:spcBef>
              <a:spcAft>
                <a:spcPts val="0"/>
              </a:spcAft>
              <a:buNone/>
              <a:defRPr>
                <a:solidFill>
                  <a:srgbClr val="F3F3F3"/>
                </a:solidFill>
              </a:defRPr>
            </a:lvl7pPr>
            <a:lvl8pPr lvl="7" rtl="0" algn="ctr">
              <a:spcBef>
                <a:spcPts val="0"/>
              </a:spcBef>
              <a:spcAft>
                <a:spcPts val="0"/>
              </a:spcAft>
              <a:buNone/>
              <a:defRPr>
                <a:solidFill>
                  <a:srgbClr val="F3F3F3"/>
                </a:solidFill>
              </a:defRPr>
            </a:lvl8pPr>
            <a:lvl9pPr lvl="8" rtl="0" algn="ctr">
              <a:spcBef>
                <a:spcPts val="0"/>
              </a:spcBef>
              <a:spcAft>
                <a:spcPts val="0"/>
              </a:spcAft>
              <a:buNone/>
              <a:defRPr>
                <a:solidFill>
                  <a:srgbClr val="F3F3F3"/>
                </a:solidFill>
              </a:defRPr>
            </a:lvl9pPr>
          </a:lstStyle>
          <a:p/>
        </p:txBody>
      </p:sp>
      <p:sp>
        <p:nvSpPr>
          <p:cNvPr id="59" name="Google Shape;59;p14"/>
          <p:cNvSpPr txBox="1"/>
          <p:nvPr/>
        </p:nvSpPr>
        <p:spPr>
          <a:xfrm>
            <a:off x="3943378" y="3804375"/>
            <a:ext cx="3633000" cy="371100"/>
          </a:xfrm>
          <a:prstGeom prst="rect">
            <a:avLst/>
          </a:prstGeom>
          <a:noFill/>
          <a:ln>
            <a:noFill/>
          </a:ln>
        </p:spPr>
        <p:txBody>
          <a:bodyPr anchorCtr="0" anchor="t" bIns="0" lIns="0" spcFirstLastPara="1" rIns="0" wrap="square" tIns="0">
            <a:noAutofit/>
          </a:bodyPr>
          <a:lstStyle/>
          <a:p>
            <a:pPr indent="0" lvl="0" marL="0" rtl="0" algn="r">
              <a:lnSpc>
                <a:spcPct val="110000"/>
              </a:lnSpc>
              <a:spcBef>
                <a:spcPts val="0"/>
              </a:spcBef>
              <a:spcAft>
                <a:spcPts val="0"/>
              </a:spcAft>
              <a:buNone/>
            </a:pPr>
            <a:r>
              <a:rPr lang="en" sz="1800">
                <a:solidFill>
                  <a:srgbClr val="FFFFFF"/>
                </a:solidFill>
                <a:latin typeface="Oswald"/>
                <a:ea typeface="Oswald"/>
                <a:cs typeface="Oswald"/>
                <a:sym typeface="Oswald"/>
              </a:rPr>
              <a:t>Coding Boot Camp</a:t>
            </a:r>
            <a:endParaRPr sz="1800">
              <a:solidFill>
                <a:srgbClr val="FFFFFF"/>
              </a:solidFill>
              <a:latin typeface="Oswald"/>
              <a:ea typeface="Oswald"/>
              <a:cs typeface="Oswald"/>
              <a:sym typeface="Oswald"/>
            </a:endParaRPr>
          </a:p>
        </p:txBody>
      </p:sp>
      <p:pic>
        <p:nvPicPr>
          <p:cNvPr id="60" name="Google Shape;60;p14"/>
          <p:cNvPicPr preferRelativeResize="0"/>
          <p:nvPr/>
        </p:nvPicPr>
        <p:blipFill>
          <a:blip r:embed="rId4">
            <a:alphaModFix/>
          </a:blip>
          <a:stretch>
            <a:fillRect/>
          </a:stretch>
        </p:blipFill>
        <p:spPr>
          <a:xfrm>
            <a:off x="776110" y="1231212"/>
            <a:ext cx="2286002" cy="1703068"/>
          </a:xfrm>
          <a:prstGeom prst="rect">
            <a:avLst/>
          </a:prstGeom>
          <a:noFill/>
          <a:ln>
            <a:noFill/>
          </a:ln>
        </p:spPr>
      </p:pic>
      <p:cxnSp>
        <p:nvCxnSpPr>
          <p:cNvPr id="61" name="Google Shape;61;p14"/>
          <p:cNvCxnSpPr/>
          <p:nvPr/>
        </p:nvCxnSpPr>
        <p:spPr>
          <a:xfrm>
            <a:off x="605150" y="4157225"/>
            <a:ext cx="6971100" cy="0"/>
          </a:xfrm>
          <a:prstGeom prst="straightConnector1">
            <a:avLst/>
          </a:prstGeom>
          <a:noFill/>
          <a:ln cap="flat" cmpd="sng" w="9525">
            <a:solidFill>
              <a:srgbClr val="FFFFFF"/>
            </a:solidFill>
            <a:prstDash val="solid"/>
            <a:round/>
            <a:headEnd len="med" w="med" type="none"/>
            <a:tailEnd len="med" w="med" type="none"/>
          </a:ln>
        </p:spPr>
      </p:cxnSp>
    </p:spTree>
  </p:cSld>
  <p:clrMapOvr>
    <a:masterClrMapping/>
  </p:clrMapOvr>
  <p:extLst>
    <p:ext uri="{DCECCB84-F9BA-43D5-87BE-67443E8EF086}">
      <p15:sldGuideLst>
        <p15:guide id="1" pos="1212">
          <p15:clr>
            <a:srgbClr val="FA7B17"/>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 Subsection Slide">
  <p:cSld name="CUSTOM_17_2_1_1_2_1">
    <p:spTree>
      <p:nvGrpSpPr>
        <p:cNvPr id="62" name="Shape 62"/>
        <p:cNvGrpSpPr/>
        <p:nvPr/>
      </p:nvGrpSpPr>
      <p:grpSpPr>
        <a:xfrm>
          <a:off x="0" y="0"/>
          <a:ext cx="0" cy="0"/>
          <a:chOff x="0" y="0"/>
          <a:chExt cx="0" cy="0"/>
        </a:xfrm>
      </p:grpSpPr>
      <p:pic>
        <p:nvPicPr>
          <p:cNvPr id="63" name="Google Shape;63;p15"/>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64" name="Google Shape;64;p15"/>
          <p:cNvSpPr txBox="1"/>
          <p:nvPr>
            <p:ph type="title"/>
          </p:nvPr>
        </p:nvSpPr>
        <p:spPr>
          <a:xfrm>
            <a:off x="274325" y="2088475"/>
            <a:ext cx="8595300" cy="79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65" name="Google Shape;65;p15"/>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66" name="Google Shape;66;p15"/>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 Transition Slide">
  <p:cSld name="CUSTOM_17_2_1_2_3_2">
    <p:spTree>
      <p:nvGrpSpPr>
        <p:cNvPr id="67" name="Shape 67"/>
        <p:cNvGrpSpPr/>
        <p:nvPr/>
      </p:nvGrpSpPr>
      <p:grpSpPr>
        <a:xfrm>
          <a:off x="0" y="0"/>
          <a:ext cx="0" cy="0"/>
          <a:chOff x="0" y="0"/>
          <a:chExt cx="0" cy="0"/>
        </a:xfrm>
      </p:grpSpPr>
      <p:pic>
        <p:nvPicPr>
          <p:cNvPr id="68" name="Google Shape;68;p16"/>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69" name="Google Shape;69;p16"/>
          <p:cNvSpPr txBox="1"/>
          <p:nvPr>
            <p:ph type="title"/>
          </p:nvPr>
        </p:nvSpPr>
        <p:spPr>
          <a:xfrm>
            <a:off x="237100" y="2088475"/>
            <a:ext cx="8595300" cy="79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600">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70" name="Google Shape;70;p16"/>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71" name="Google Shape;71;p16"/>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9. Share your answers">
  <p:cSld name="CUSTOM_17_2_1_2_3_2_2">
    <p:spTree>
      <p:nvGrpSpPr>
        <p:cNvPr id="72" name="Shape 72"/>
        <p:cNvGrpSpPr/>
        <p:nvPr/>
      </p:nvGrpSpPr>
      <p:grpSpPr>
        <a:xfrm>
          <a:off x="0" y="0"/>
          <a:ext cx="0" cy="0"/>
          <a:chOff x="0" y="0"/>
          <a:chExt cx="0" cy="0"/>
        </a:xfrm>
      </p:grpSpPr>
      <p:pic>
        <p:nvPicPr>
          <p:cNvPr id="73" name="Google Shape;73;p17"/>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74" name="Google Shape;74;p17"/>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75" name="Google Shape;75;p17"/>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pic>
        <p:nvPicPr>
          <p:cNvPr id="76" name="Google Shape;76;p17"/>
          <p:cNvPicPr preferRelativeResize="0"/>
          <p:nvPr/>
        </p:nvPicPr>
        <p:blipFill rotWithShape="1">
          <a:blip r:embed="rId3">
            <a:alphaModFix/>
          </a:blip>
          <a:srcRect b="0" l="0" r="0" t="0"/>
          <a:stretch/>
        </p:blipFill>
        <p:spPr>
          <a:xfrm>
            <a:off x="1550775" y="1145238"/>
            <a:ext cx="5859574" cy="2853025"/>
          </a:xfrm>
          <a:prstGeom prst="rect">
            <a:avLst/>
          </a:prstGeom>
          <a:noFill/>
          <a:ln>
            <a:noFill/>
          </a:ln>
        </p:spPr>
      </p:pic>
      <p:sp>
        <p:nvSpPr>
          <p:cNvPr id="77" name="Google Shape;77;p17"/>
          <p:cNvSpPr txBox="1"/>
          <p:nvPr/>
        </p:nvSpPr>
        <p:spPr>
          <a:xfrm>
            <a:off x="1972861" y="2010327"/>
            <a:ext cx="19194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600">
                <a:solidFill>
                  <a:srgbClr val="FFFFFF"/>
                </a:solidFill>
                <a:latin typeface="Oswald"/>
                <a:ea typeface="Oswald"/>
                <a:cs typeface="Oswald"/>
                <a:sym typeface="Oswald"/>
              </a:rPr>
              <a:t>Share</a:t>
            </a:r>
            <a:endParaRPr>
              <a:solidFill>
                <a:srgbClr val="FFFFFF"/>
              </a:solidFill>
            </a:endParaRPr>
          </a:p>
        </p:txBody>
      </p:sp>
      <p:sp>
        <p:nvSpPr>
          <p:cNvPr id="78" name="Google Shape;78;p17"/>
          <p:cNvSpPr txBox="1"/>
          <p:nvPr/>
        </p:nvSpPr>
        <p:spPr>
          <a:xfrm>
            <a:off x="3729425" y="2284000"/>
            <a:ext cx="1727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600">
                <a:solidFill>
                  <a:srgbClr val="FFFFFF"/>
                </a:solidFill>
                <a:latin typeface="Oswald"/>
                <a:ea typeface="Oswald"/>
                <a:cs typeface="Oswald"/>
                <a:sym typeface="Oswald"/>
              </a:rPr>
              <a:t>your</a:t>
            </a:r>
            <a:endParaRPr>
              <a:solidFill>
                <a:srgbClr val="FFFFFF"/>
              </a:solidFill>
            </a:endParaRPr>
          </a:p>
        </p:txBody>
      </p:sp>
      <p:sp>
        <p:nvSpPr>
          <p:cNvPr id="79" name="Google Shape;79;p17"/>
          <p:cNvSpPr txBox="1"/>
          <p:nvPr/>
        </p:nvSpPr>
        <p:spPr>
          <a:xfrm>
            <a:off x="5329975" y="2010325"/>
            <a:ext cx="18438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600">
                <a:solidFill>
                  <a:srgbClr val="043461"/>
                </a:solidFill>
                <a:latin typeface="Oswald"/>
                <a:ea typeface="Oswald"/>
                <a:cs typeface="Oswald"/>
                <a:sym typeface="Oswald"/>
              </a:rPr>
              <a:t>answers</a:t>
            </a:r>
            <a:endParaRPr>
              <a:solidFill>
                <a:srgbClr val="043461"/>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 Text Only">
  <p:cSld name="CUSTOM_2_7_2_2">
    <p:spTree>
      <p:nvGrpSpPr>
        <p:cNvPr id="80" name="Shape 80"/>
        <p:cNvGrpSpPr/>
        <p:nvPr/>
      </p:nvGrpSpPr>
      <p:grpSpPr>
        <a:xfrm>
          <a:off x="0" y="0"/>
          <a:ext cx="0" cy="0"/>
          <a:chOff x="0" y="0"/>
          <a:chExt cx="0" cy="0"/>
        </a:xfrm>
      </p:grpSpPr>
      <p:sp>
        <p:nvSpPr>
          <p:cNvPr id="81" name="Google Shape;81;p18"/>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82" name="Google Shape;82;p18"/>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cxnSp>
        <p:nvCxnSpPr>
          <p:cNvPr id="83" name="Google Shape;83;p18"/>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84" name="Google Shape;84;p18"/>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85" name="Google Shape;85;p18"/>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86" name="Google Shape;86;p18"/>
          <p:cNvSpPr txBox="1"/>
          <p:nvPr>
            <p:ph idx="2"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87" name="Google Shape;87;p18"/>
          <p:cNvSpPr txBox="1"/>
          <p:nvPr>
            <p:ph idx="3" type="body"/>
          </p:nvPr>
        </p:nvSpPr>
        <p:spPr>
          <a:xfrm>
            <a:off x="175" y="1284250"/>
            <a:ext cx="9144000" cy="3622200"/>
          </a:xfrm>
          <a:prstGeom prst="rect">
            <a:avLst/>
          </a:prstGeom>
          <a:noFill/>
          <a:ln>
            <a:noFill/>
          </a:ln>
        </p:spPr>
        <p:txBody>
          <a:bodyPr anchorCtr="0" anchor="t" bIns="914400" lIns="457200" spcFirstLastPara="1" rIns="457200" wrap="square" tIns="0">
            <a:noAutofit/>
          </a:bodyPr>
          <a:lstStyle>
            <a:lvl1pPr indent="-317500" lvl="0" marL="457200" rtl="0">
              <a:spcBef>
                <a:spcPts val="0"/>
              </a:spcBef>
              <a:spcAft>
                <a:spcPts val="0"/>
              </a:spcAft>
              <a:buSzPts val="1400"/>
              <a:buFont typeface="Roboto"/>
              <a:buChar char="●"/>
              <a:defRPr>
                <a:latin typeface="Roboto"/>
                <a:ea typeface="Roboto"/>
                <a:cs typeface="Roboto"/>
                <a:sym typeface="Roboto"/>
              </a:defRPr>
            </a:lvl1pPr>
            <a:lvl2pPr indent="-317500" lvl="1" marL="914400" rtl="0">
              <a:spcBef>
                <a:spcPts val="800"/>
              </a:spcBef>
              <a:spcAft>
                <a:spcPts val="0"/>
              </a:spcAft>
              <a:buSzPts val="1400"/>
              <a:buFont typeface="Roboto"/>
              <a:buChar char="○"/>
              <a:defRPr>
                <a:latin typeface="Roboto"/>
                <a:ea typeface="Roboto"/>
                <a:cs typeface="Roboto"/>
                <a:sym typeface="Roboto"/>
              </a:defRPr>
            </a:lvl2pPr>
            <a:lvl3pPr indent="-317500" lvl="2" marL="1371600" rtl="0">
              <a:spcBef>
                <a:spcPts val="800"/>
              </a:spcBef>
              <a:spcAft>
                <a:spcPts val="0"/>
              </a:spcAft>
              <a:buSzPts val="1400"/>
              <a:buFont typeface="Roboto"/>
              <a:buChar char="■"/>
              <a:defRPr>
                <a:latin typeface="Roboto"/>
                <a:ea typeface="Roboto"/>
                <a:cs typeface="Roboto"/>
                <a:sym typeface="Roboto"/>
              </a:defRPr>
            </a:lvl3pPr>
            <a:lvl4pPr indent="-317500" lvl="3" marL="1828800" rtl="0">
              <a:spcBef>
                <a:spcPts val="800"/>
              </a:spcBef>
              <a:spcAft>
                <a:spcPts val="0"/>
              </a:spcAft>
              <a:buSzPts val="1400"/>
              <a:buFont typeface="Roboto"/>
              <a:buChar char="●"/>
              <a:defRPr>
                <a:latin typeface="Roboto"/>
                <a:ea typeface="Roboto"/>
                <a:cs typeface="Roboto"/>
                <a:sym typeface="Roboto"/>
              </a:defRPr>
            </a:lvl4pPr>
            <a:lvl5pPr indent="-317500" lvl="4" marL="2286000" rtl="0">
              <a:spcBef>
                <a:spcPts val="800"/>
              </a:spcBef>
              <a:spcAft>
                <a:spcPts val="0"/>
              </a:spcAft>
              <a:buSzPts val="1400"/>
              <a:buFont typeface="Roboto"/>
              <a:buChar char="○"/>
              <a:defRPr>
                <a:latin typeface="Roboto"/>
                <a:ea typeface="Roboto"/>
                <a:cs typeface="Roboto"/>
                <a:sym typeface="Roboto"/>
              </a:defRPr>
            </a:lvl5pPr>
            <a:lvl6pPr indent="-317500" lvl="5" marL="2743200" rtl="0">
              <a:spcBef>
                <a:spcPts val="800"/>
              </a:spcBef>
              <a:spcAft>
                <a:spcPts val="0"/>
              </a:spcAft>
              <a:buSzPts val="1400"/>
              <a:buFont typeface="Roboto"/>
              <a:buChar char="■"/>
              <a:defRPr>
                <a:latin typeface="Roboto"/>
                <a:ea typeface="Roboto"/>
                <a:cs typeface="Roboto"/>
                <a:sym typeface="Roboto"/>
              </a:defRPr>
            </a:lvl6pPr>
            <a:lvl7pPr indent="-317500" lvl="6" marL="3200400" rtl="0">
              <a:spcBef>
                <a:spcPts val="800"/>
              </a:spcBef>
              <a:spcAft>
                <a:spcPts val="0"/>
              </a:spcAft>
              <a:buSzPts val="1400"/>
              <a:buFont typeface="Roboto"/>
              <a:buChar char="●"/>
              <a:defRPr>
                <a:latin typeface="Roboto"/>
                <a:ea typeface="Roboto"/>
                <a:cs typeface="Roboto"/>
                <a:sym typeface="Roboto"/>
              </a:defRPr>
            </a:lvl7pPr>
            <a:lvl8pPr indent="-317500" lvl="7" marL="3657600" rtl="0">
              <a:spcBef>
                <a:spcPts val="800"/>
              </a:spcBef>
              <a:spcAft>
                <a:spcPts val="0"/>
              </a:spcAft>
              <a:buSzPts val="1400"/>
              <a:buFont typeface="Roboto"/>
              <a:buChar char="○"/>
              <a:defRPr>
                <a:latin typeface="Roboto"/>
                <a:ea typeface="Roboto"/>
                <a:cs typeface="Roboto"/>
                <a:sym typeface="Roboto"/>
              </a:defRPr>
            </a:lvl8pPr>
            <a:lvl9pPr indent="-317500" lvl="8" marL="4114800" rtl="0">
              <a:spcBef>
                <a:spcPts val="800"/>
              </a:spcBef>
              <a:spcAft>
                <a:spcPts val="800"/>
              </a:spcAft>
              <a:buSzPts val="1400"/>
              <a:buFont typeface="Roboto"/>
              <a:buChar char="■"/>
              <a:defRPr>
                <a:latin typeface="Roboto"/>
                <a:ea typeface="Roboto"/>
                <a:cs typeface="Roboto"/>
                <a:sym typeface="Roboto"/>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 Welcome">
  <p:cSld name="CUSTOM_17_2_1_1_2_1_1">
    <p:spTree>
      <p:nvGrpSpPr>
        <p:cNvPr id="88" name="Shape 88"/>
        <p:cNvGrpSpPr/>
        <p:nvPr/>
      </p:nvGrpSpPr>
      <p:grpSpPr>
        <a:xfrm>
          <a:off x="0" y="0"/>
          <a:ext cx="0" cy="0"/>
          <a:chOff x="0" y="0"/>
          <a:chExt cx="0" cy="0"/>
        </a:xfrm>
      </p:grpSpPr>
      <p:pic>
        <p:nvPicPr>
          <p:cNvPr id="89" name="Google Shape;89;p19"/>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90" name="Google Shape;90;p19"/>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91" name="Google Shape;91;p19"/>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sz="700">
                <a:latin typeface="Roboto"/>
                <a:ea typeface="Roboto"/>
                <a:cs typeface="Roboto"/>
                <a:sym typeface="Roboto"/>
              </a:defRPr>
            </a:lvl2pPr>
            <a:lvl3pPr lvl="2" rtl="0">
              <a:spcBef>
                <a:spcPts val="0"/>
              </a:spcBef>
              <a:spcAft>
                <a:spcPts val="0"/>
              </a:spcAft>
              <a:buNone/>
              <a:defRPr sz="700">
                <a:latin typeface="Roboto"/>
                <a:ea typeface="Roboto"/>
                <a:cs typeface="Roboto"/>
                <a:sym typeface="Roboto"/>
              </a:defRPr>
            </a:lvl3pPr>
            <a:lvl4pPr lvl="3" rtl="0">
              <a:spcBef>
                <a:spcPts val="0"/>
              </a:spcBef>
              <a:spcAft>
                <a:spcPts val="0"/>
              </a:spcAft>
              <a:buNone/>
              <a:defRPr sz="700">
                <a:latin typeface="Roboto"/>
                <a:ea typeface="Roboto"/>
                <a:cs typeface="Roboto"/>
                <a:sym typeface="Roboto"/>
              </a:defRPr>
            </a:lvl4pPr>
            <a:lvl5pPr lvl="4" rtl="0">
              <a:spcBef>
                <a:spcPts val="0"/>
              </a:spcBef>
              <a:spcAft>
                <a:spcPts val="0"/>
              </a:spcAft>
              <a:buNone/>
              <a:defRPr sz="700">
                <a:latin typeface="Roboto"/>
                <a:ea typeface="Roboto"/>
                <a:cs typeface="Roboto"/>
                <a:sym typeface="Roboto"/>
              </a:defRPr>
            </a:lvl5pPr>
            <a:lvl6pPr lvl="5" rtl="0">
              <a:spcBef>
                <a:spcPts val="0"/>
              </a:spcBef>
              <a:spcAft>
                <a:spcPts val="0"/>
              </a:spcAft>
              <a:buNone/>
              <a:defRPr sz="700">
                <a:latin typeface="Roboto"/>
                <a:ea typeface="Roboto"/>
                <a:cs typeface="Roboto"/>
                <a:sym typeface="Roboto"/>
              </a:defRPr>
            </a:lvl6pPr>
            <a:lvl7pPr lvl="6" rtl="0">
              <a:spcBef>
                <a:spcPts val="0"/>
              </a:spcBef>
              <a:spcAft>
                <a:spcPts val="0"/>
              </a:spcAft>
              <a:buNone/>
              <a:defRPr sz="700">
                <a:latin typeface="Roboto"/>
                <a:ea typeface="Roboto"/>
                <a:cs typeface="Roboto"/>
                <a:sym typeface="Roboto"/>
              </a:defRPr>
            </a:lvl7pPr>
            <a:lvl8pPr lvl="7" rtl="0">
              <a:spcBef>
                <a:spcPts val="0"/>
              </a:spcBef>
              <a:spcAft>
                <a:spcPts val="0"/>
              </a:spcAft>
              <a:buNone/>
              <a:defRPr sz="700">
                <a:latin typeface="Roboto"/>
                <a:ea typeface="Roboto"/>
                <a:cs typeface="Roboto"/>
                <a:sym typeface="Roboto"/>
              </a:defRPr>
            </a:lvl8pPr>
            <a:lvl9pPr lvl="8" rtl="0">
              <a:spcBef>
                <a:spcPts val="0"/>
              </a:spcBef>
              <a:spcAft>
                <a:spcPts val="0"/>
              </a:spcAft>
              <a:buNone/>
              <a:defRPr sz="700">
                <a:latin typeface="Roboto"/>
                <a:ea typeface="Roboto"/>
                <a:cs typeface="Roboto"/>
                <a:sym typeface="Roboto"/>
              </a:defRPr>
            </a:lvl9pPr>
          </a:lstStyle>
          <a:p/>
        </p:txBody>
      </p:sp>
      <p:pic>
        <p:nvPicPr>
          <p:cNvPr id="92" name="Google Shape;92;p19"/>
          <p:cNvPicPr preferRelativeResize="0"/>
          <p:nvPr/>
        </p:nvPicPr>
        <p:blipFill>
          <a:blip r:embed="rId3">
            <a:alphaModFix/>
          </a:blip>
          <a:stretch>
            <a:fillRect/>
          </a:stretch>
        </p:blipFill>
        <p:spPr>
          <a:xfrm>
            <a:off x="1054464" y="72851"/>
            <a:ext cx="7035071" cy="4593749"/>
          </a:xfrm>
          <a:prstGeom prst="rect">
            <a:avLst/>
          </a:prstGeom>
          <a:noFill/>
          <a:ln>
            <a:noFill/>
          </a:ln>
        </p:spPr>
      </p:pic>
      <p:sp>
        <p:nvSpPr>
          <p:cNvPr id="93" name="Google Shape;93;p19"/>
          <p:cNvSpPr txBox="1"/>
          <p:nvPr/>
        </p:nvSpPr>
        <p:spPr>
          <a:xfrm>
            <a:off x="2930925" y="1997050"/>
            <a:ext cx="3164400" cy="100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5300">
                <a:latin typeface="Oswald"/>
                <a:ea typeface="Oswald"/>
                <a:cs typeface="Oswald"/>
                <a:sym typeface="Oswald"/>
              </a:rPr>
              <a:t>WELCOME</a:t>
            </a:r>
            <a:endParaRPr sz="5300">
              <a:latin typeface="Oswald"/>
              <a:ea typeface="Oswald"/>
              <a:cs typeface="Oswald"/>
              <a:sym typeface="Oswa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 Call Attention Slide">
  <p:cSld name="CUSTOM_2_3_1_1_3_1_1_2_1_1">
    <p:spTree>
      <p:nvGrpSpPr>
        <p:cNvPr id="94" name="Shape 94"/>
        <p:cNvGrpSpPr/>
        <p:nvPr/>
      </p:nvGrpSpPr>
      <p:grpSpPr>
        <a:xfrm>
          <a:off x="0" y="0"/>
          <a:ext cx="0" cy="0"/>
          <a:chOff x="0" y="0"/>
          <a:chExt cx="0" cy="0"/>
        </a:xfrm>
      </p:grpSpPr>
      <p:pic>
        <p:nvPicPr>
          <p:cNvPr id="95" name="Google Shape;95;p20"/>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96" name="Google Shape;96;p20"/>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97" name="Google Shape;97;p20"/>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pic>
        <p:nvPicPr>
          <p:cNvPr id="98" name="Google Shape;98;p20"/>
          <p:cNvPicPr preferRelativeResize="0"/>
          <p:nvPr/>
        </p:nvPicPr>
        <p:blipFill rotWithShape="1">
          <a:blip r:embed="rId3">
            <a:alphaModFix/>
          </a:blip>
          <a:srcRect b="0" l="0" r="0" t="0"/>
          <a:stretch/>
        </p:blipFill>
        <p:spPr>
          <a:xfrm>
            <a:off x="1029700" y="1214988"/>
            <a:ext cx="1102575" cy="2775724"/>
          </a:xfrm>
          <a:prstGeom prst="rect">
            <a:avLst/>
          </a:prstGeom>
          <a:noFill/>
          <a:ln>
            <a:noFill/>
          </a:ln>
        </p:spPr>
      </p:pic>
      <p:sp>
        <p:nvSpPr>
          <p:cNvPr id="99" name="Google Shape;99;p20"/>
          <p:cNvSpPr txBox="1"/>
          <p:nvPr>
            <p:ph type="title"/>
          </p:nvPr>
        </p:nvSpPr>
        <p:spPr>
          <a:xfrm>
            <a:off x="25" y="274800"/>
            <a:ext cx="9144000" cy="4593900"/>
          </a:xfrm>
          <a:prstGeom prst="rect">
            <a:avLst/>
          </a:prstGeom>
          <a:noFill/>
          <a:ln>
            <a:noFill/>
          </a:ln>
        </p:spPr>
        <p:txBody>
          <a:bodyPr anchorCtr="0" anchor="ctr" bIns="457200" lIns="2377425" spcFirstLastPara="1" rIns="91425" wrap="square" tIns="457200">
            <a:noAutofit/>
          </a:bodyPr>
          <a:lstStyle>
            <a:lvl1pPr lvl="0" rtl="0">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5. Question Slide">
  <p:cSld name="CUSTOM_2_3_1_1_3_1_1_2_1_1_1">
    <p:spTree>
      <p:nvGrpSpPr>
        <p:cNvPr id="100" name="Shape 100"/>
        <p:cNvGrpSpPr/>
        <p:nvPr/>
      </p:nvGrpSpPr>
      <p:grpSpPr>
        <a:xfrm>
          <a:off x="0" y="0"/>
          <a:ext cx="0" cy="0"/>
          <a:chOff x="0" y="0"/>
          <a:chExt cx="0" cy="0"/>
        </a:xfrm>
      </p:grpSpPr>
      <p:pic>
        <p:nvPicPr>
          <p:cNvPr id="101" name="Google Shape;101;p21"/>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02" name="Google Shape;102;p21"/>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103" name="Google Shape;103;p21"/>
          <p:cNvSpPr txBox="1"/>
          <p:nvPr>
            <p:ph type="title"/>
          </p:nvPr>
        </p:nvSpPr>
        <p:spPr>
          <a:xfrm>
            <a:off x="-200" y="275025"/>
            <a:ext cx="9144000" cy="4593900"/>
          </a:xfrm>
          <a:prstGeom prst="rect">
            <a:avLst/>
          </a:prstGeom>
          <a:noFill/>
          <a:ln>
            <a:noFill/>
          </a:ln>
        </p:spPr>
        <p:txBody>
          <a:bodyPr anchorCtr="0" anchor="ctr" bIns="457200" lIns="2377425" spcFirstLastPara="1" rIns="91425" wrap="square" tIns="457200">
            <a:noAutofit/>
          </a:bodyPr>
          <a:lstStyle>
            <a:lvl1pPr lvl="0" rtl="0">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pic>
        <p:nvPicPr>
          <p:cNvPr id="104" name="Google Shape;104;p21"/>
          <p:cNvPicPr preferRelativeResize="0"/>
          <p:nvPr/>
        </p:nvPicPr>
        <p:blipFill rotWithShape="1">
          <a:blip r:embed="rId3">
            <a:alphaModFix/>
          </a:blip>
          <a:srcRect b="0" l="0" r="0" t="0"/>
          <a:stretch/>
        </p:blipFill>
        <p:spPr>
          <a:xfrm>
            <a:off x="893862" y="1449787"/>
            <a:ext cx="1061675" cy="2010774"/>
          </a:xfrm>
          <a:prstGeom prst="rect">
            <a:avLst/>
          </a:prstGeom>
          <a:noFill/>
          <a:ln>
            <a:noFill/>
          </a:ln>
        </p:spPr>
      </p:pic>
      <p:sp>
        <p:nvSpPr>
          <p:cNvPr id="105" name="Google Shape;105;p21"/>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6. Question Slide">
  <p:cSld name="CUSTOM_2_3_1_1_3_1_1_2_1_1_1_3">
    <p:spTree>
      <p:nvGrpSpPr>
        <p:cNvPr id="106" name="Shape 106"/>
        <p:cNvGrpSpPr/>
        <p:nvPr/>
      </p:nvGrpSpPr>
      <p:grpSpPr>
        <a:xfrm>
          <a:off x="0" y="0"/>
          <a:ext cx="0" cy="0"/>
          <a:chOff x="0" y="0"/>
          <a:chExt cx="0" cy="0"/>
        </a:xfrm>
      </p:grpSpPr>
      <p:pic>
        <p:nvPicPr>
          <p:cNvPr id="107" name="Google Shape;107;p22"/>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08" name="Google Shape;108;p22"/>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109" name="Google Shape;109;p22"/>
          <p:cNvSpPr txBox="1"/>
          <p:nvPr>
            <p:ph type="title"/>
          </p:nvPr>
        </p:nvSpPr>
        <p:spPr>
          <a:xfrm>
            <a:off x="-200" y="2313600"/>
            <a:ext cx="9144000" cy="2555100"/>
          </a:xfrm>
          <a:prstGeom prst="rect">
            <a:avLst/>
          </a:prstGeom>
          <a:noFill/>
          <a:ln>
            <a:noFill/>
          </a:ln>
        </p:spPr>
        <p:txBody>
          <a:bodyPr anchorCtr="0" anchor="t" bIns="457200" lIns="91425" spcFirstLastPara="1" rIns="91425" wrap="square" tIns="457200">
            <a:noAutofit/>
          </a:bodyPr>
          <a:lstStyle>
            <a:lvl1pPr lvl="0" rtl="0" algn="ctr">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pic>
        <p:nvPicPr>
          <p:cNvPr id="110" name="Google Shape;110;p22"/>
          <p:cNvPicPr preferRelativeResize="0"/>
          <p:nvPr/>
        </p:nvPicPr>
        <p:blipFill rotWithShape="1">
          <a:blip r:embed="rId3">
            <a:alphaModFix/>
          </a:blip>
          <a:srcRect b="0" l="0" r="0" t="0"/>
          <a:stretch/>
        </p:blipFill>
        <p:spPr>
          <a:xfrm>
            <a:off x="4103200" y="805275"/>
            <a:ext cx="937600" cy="1775799"/>
          </a:xfrm>
          <a:prstGeom prst="rect">
            <a:avLst/>
          </a:prstGeom>
          <a:noFill/>
          <a:ln>
            <a:noFill/>
          </a:ln>
        </p:spPr>
      </p:pic>
      <p:sp>
        <p:nvSpPr>
          <p:cNvPr id="111" name="Google Shape;111;p22"/>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7. Instructor Demo">
  <p:cSld name="CUSTOM_2_3_1_1_3_1_1_2_1_1_1_2_2">
    <p:spTree>
      <p:nvGrpSpPr>
        <p:cNvPr id="112" name="Shape 112"/>
        <p:cNvGrpSpPr/>
        <p:nvPr/>
      </p:nvGrpSpPr>
      <p:grpSpPr>
        <a:xfrm>
          <a:off x="0" y="0"/>
          <a:ext cx="0" cy="0"/>
          <a:chOff x="0" y="0"/>
          <a:chExt cx="0" cy="0"/>
        </a:xfrm>
      </p:grpSpPr>
      <p:pic>
        <p:nvPicPr>
          <p:cNvPr id="113" name="Google Shape;113;p23"/>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14" name="Google Shape;114;p23"/>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115" name="Google Shape;115;p23"/>
          <p:cNvSpPr txBox="1"/>
          <p:nvPr>
            <p:ph type="title"/>
          </p:nvPr>
        </p:nvSpPr>
        <p:spPr>
          <a:xfrm>
            <a:off x="274325" y="3361350"/>
            <a:ext cx="8595300" cy="738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16" name="Google Shape;116;p23"/>
          <p:cNvSpPr txBox="1"/>
          <p:nvPr/>
        </p:nvSpPr>
        <p:spPr>
          <a:xfrm>
            <a:off x="274350" y="2544575"/>
            <a:ext cx="8595300" cy="4584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3600">
                <a:solidFill>
                  <a:srgbClr val="00C8E9"/>
                </a:solidFill>
                <a:latin typeface="Oswald"/>
                <a:ea typeface="Oswald"/>
                <a:cs typeface="Oswald"/>
                <a:sym typeface="Oswald"/>
              </a:rPr>
              <a:t>Instructor Demonstration</a:t>
            </a:r>
            <a:endParaRPr sz="3600">
              <a:solidFill>
                <a:srgbClr val="00C8E9"/>
              </a:solidFill>
              <a:latin typeface="Oswald"/>
              <a:ea typeface="Oswald"/>
              <a:cs typeface="Oswald"/>
              <a:sym typeface="Oswald"/>
            </a:endParaRPr>
          </a:p>
        </p:txBody>
      </p:sp>
      <p:cxnSp>
        <p:nvCxnSpPr>
          <p:cNvPr id="117" name="Google Shape;117;p23"/>
          <p:cNvCxnSpPr/>
          <p:nvPr/>
        </p:nvCxnSpPr>
        <p:spPr>
          <a:xfrm>
            <a:off x="2298900" y="3234725"/>
            <a:ext cx="4546200" cy="0"/>
          </a:xfrm>
          <a:prstGeom prst="straightConnector1">
            <a:avLst/>
          </a:prstGeom>
          <a:noFill/>
          <a:ln cap="flat" cmpd="sng" w="9525">
            <a:solidFill>
              <a:srgbClr val="FFFFFF"/>
            </a:solidFill>
            <a:prstDash val="solid"/>
            <a:round/>
            <a:headEnd len="med" w="med" type="none"/>
            <a:tailEnd len="med" w="med" type="none"/>
          </a:ln>
        </p:spPr>
      </p:cxnSp>
      <p:pic>
        <p:nvPicPr>
          <p:cNvPr id="118" name="Google Shape;118;p23"/>
          <p:cNvPicPr preferRelativeResize="0"/>
          <p:nvPr/>
        </p:nvPicPr>
        <p:blipFill rotWithShape="1">
          <a:blip r:embed="rId3">
            <a:alphaModFix/>
          </a:blip>
          <a:srcRect b="0" l="2572" r="0" t="0"/>
          <a:stretch/>
        </p:blipFill>
        <p:spPr>
          <a:xfrm>
            <a:off x="3352200" y="660500"/>
            <a:ext cx="2505825" cy="1782149"/>
          </a:xfrm>
          <a:prstGeom prst="rect">
            <a:avLst/>
          </a:prstGeom>
          <a:noFill/>
          <a:ln>
            <a:noFill/>
          </a:ln>
        </p:spPr>
      </p:pic>
      <p:sp>
        <p:nvSpPr>
          <p:cNvPr id="119" name="Google Shape;119;p23"/>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8. Office Hours">
  <p:cSld name="CUSTOM_2_3_1_1_3_1_1_2_1_1_1_2_3">
    <p:spTree>
      <p:nvGrpSpPr>
        <p:cNvPr id="120" name="Shape 120"/>
        <p:cNvGrpSpPr/>
        <p:nvPr/>
      </p:nvGrpSpPr>
      <p:grpSpPr>
        <a:xfrm>
          <a:off x="0" y="0"/>
          <a:ext cx="0" cy="0"/>
          <a:chOff x="0" y="0"/>
          <a:chExt cx="0" cy="0"/>
        </a:xfrm>
      </p:grpSpPr>
      <p:pic>
        <p:nvPicPr>
          <p:cNvPr id="121" name="Google Shape;121;p24"/>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22" name="Google Shape;122;p24"/>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123" name="Google Shape;123;p24"/>
          <p:cNvSpPr txBox="1"/>
          <p:nvPr>
            <p:ph type="title"/>
          </p:nvPr>
        </p:nvSpPr>
        <p:spPr>
          <a:xfrm>
            <a:off x="274325" y="3361350"/>
            <a:ext cx="8595300" cy="738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pic>
        <p:nvPicPr>
          <p:cNvPr id="124" name="Google Shape;124;p24"/>
          <p:cNvPicPr preferRelativeResize="0"/>
          <p:nvPr/>
        </p:nvPicPr>
        <p:blipFill>
          <a:blip r:embed="rId3">
            <a:alphaModFix/>
          </a:blip>
          <a:stretch>
            <a:fillRect/>
          </a:stretch>
        </p:blipFill>
        <p:spPr>
          <a:xfrm>
            <a:off x="3262725" y="809175"/>
            <a:ext cx="2618550" cy="1377026"/>
          </a:xfrm>
          <a:prstGeom prst="rect">
            <a:avLst/>
          </a:prstGeom>
          <a:noFill/>
          <a:ln>
            <a:noFill/>
          </a:ln>
        </p:spPr>
      </p:pic>
      <p:sp>
        <p:nvSpPr>
          <p:cNvPr id="125" name="Google Shape;125;p24"/>
          <p:cNvSpPr txBox="1"/>
          <p:nvPr/>
        </p:nvSpPr>
        <p:spPr>
          <a:xfrm>
            <a:off x="274350" y="2544575"/>
            <a:ext cx="8595300" cy="458400"/>
          </a:xfrm>
          <a:prstGeom prst="rect">
            <a:avLst/>
          </a:prstGeom>
          <a:noFill/>
          <a:ln>
            <a:noFill/>
          </a:ln>
        </p:spPr>
        <p:txBody>
          <a:bodyPr anchorCtr="0" anchor="t" bIns="0" lIns="0" spcFirstLastPara="1" rIns="0" wrap="square" tIns="0">
            <a:noAutofit/>
          </a:bodyPr>
          <a:lstStyle/>
          <a:p>
            <a:pPr indent="0" lvl="0" marL="0" rtl="0" algn="ctr">
              <a:lnSpc>
                <a:spcPct val="110000"/>
              </a:lnSpc>
              <a:spcBef>
                <a:spcPts val="0"/>
              </a:spcBef>
              <a:spcAft>
                <a:spcPts val="0"/>
              </a:spcAft>
              <a:buNone/>
            </a:pPr>
            <a:r>
              <a:rPr lang="en" sz="3600">
                <a:solidFill>
                  <a:srgbClr val="00C8E9"/>
                </a:solidFill>
                <a:latin typeface="Oswald"/>
                <a:ea typeface="Oswald"/>
                <a:cs typeface="Oswald"/>
                <a:sym typeface="Oswald"/>
              </a:rPr>
              <a:t>Office Hours</a:t>
            </a:r>
            <a:endParaRPr sz="3600">
              <a:solidFill>
                <a:srgbClr val="00C8E9"/>
              </a:solidFill>
              <a:latin typeface="Oswald"/>
              <a:ea typeface="Oswald"/>
              <a:cs typeface="Oswald"/>
              <a:sym typeface="Oswald"/>
            </a:endParaRPr>
          </a:p>
        </p:txBody>
      </p:sp>
      <p:cxnSp>
        <p:nvCxnSpPr>
          <p:cNvPr id="126" name="Google Shape;126;p24"/>
          <p:cNvCxnSpPr/>
          <p:nvPr/>
        </p:nvCxnSpPr>
        <p:spPr>
          <a:xfrm>
            <a:off x="2298900" y="3234725"/>
            <a:ext cx="4546200" cy="0"/>
          </a:xfrm>
          <a:prstGeom prst="straightConnector1">
            <a:avLst/>
          </a:prstGeom>
          <a:noFill/>
          <a:ln cap="flat" cmpd="sng" w="9525">
            <a:solidFill>
              <a:srgbClr val="FFFFFF"/>
            </a:solidFill>
            <a:prstDash val="solid"/>
            <a:round/>
            <a:headEnd len="med" w="med" type="none"/>
            <a:tailEnd len="med" w="med" type="none"/>
          </a:ln>
        </p:spPr>
      </p:cxnSp>
      <p:sp>
        <p:nvSpPr>
          <p:cNvPr id="127" name="Google Shape;127;p24"/>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9. Activity ">
  <p:cSld name="CUSTOM_2_3_1_1_1_1_1_2_1_2_1_1_1_1_3_2">
    <p:spTree>
      <p:nvGrpSpPr>
        <p:cNvPr id="128" name="Shape 128"/>
        <p:cNvGrpSpPr/>
        <p:nvPr/>
      </p:nvGrpSpPr>
      <p:grpSpPr>
        <a:xfrm>
          <a:off x="0" y="0"/>
          <a:ext cx="0" cy="0"/>
          <a:chOff x="0" y="0"/>
          <a:chExt cx="0" cy="0"/>
        </a:xfrm>
      </p:grpSpPr>
      <p:pic>
        <p:nvPicPr>
          <p:cNvPr id="129" name="Google Shape;129;p25"/>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30" name="Google Shape;130;p25"/>
          <p:cNvSpPr/>
          <p:nvPr/>
        </p:nvSpPr>
        <p:spPr>
          <a:xfrm>
            <a:off x="273900" y="3816300"/>
            <a:ext cx="8596200" cy="10527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5"/>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132" name="Google Shape;132;p25"/>
          <p:cNvSpPr txBox="1"/>
          <p:nvPr/>
        </p:nvSpPr>
        <p:spPr>
          <a:xfrm>
            <a:off x="5763775" y="3980275"/>
            <a:ext cx="2943900" cy="371100"/>
          </a:xfrm>
          <a:prstGeom prst="rect">
            <a:avLst/>
          </a:prstGeom>
          <a:noFill/>
          <a:ln>
            <a:noFill/>
          </a:ln>
        </p:spPr>
        <p:txBody>
          <a:bodyPr anchorCtr="0" anchor="t" bIns="0" lIns="0" spcFirstLastPara="1" rIns="0" wrap="square" tIns="0">
            <a:noAutofit/>
          </a:bodyPr>
          <a:lstStyle/>
          <a:p>
            <a:pPr indent="0" lvl="0" marL="0" rtl="0" algn="r">
              <a:lnSpc>
                <a:spcPct val="110000"/>
              </a:lnSpc>
              <a:spcBef>
                <a:spcPts val="0"/>
              </a:spcBef>
              <a:spcAft>
                <a:spcPts val="0"/>
              </a:spcAft>
              <a:buNone/>
            </a:pPr>
            <a:r>
              <a:rPr lang="en" sz="1800">
                <a:solidFill>
                  <a:srgbClr val="FFFFFF"/>
                </a:solidFill>
                <a:latin typeface="Oswald Light"/>
                <a:ea typeface="Oswald Light"/>
                <a:cs typeface="Oswald Light"/>
                <a:sym typeface="Oswald Light"/>
              </a:rPr>
              <a:t>Suggested Time:</a:t>
            </a:r>
            <a:endParaRPr sz="1800">
              <a:solidFill>
                <a:srgbClr val="FFFFFF"/>
              </a:solidFill>
              <a:latin typeface="Oswald Light"/>
              <a:ea typeface="Oswald Light"/>
              <a:cs typeface="Oswald Light"/>
              <a:sym typeface="Oswald Light"/>
            </a:endParaRPr>
          </a:p>
        </p:txBody>
      </p:sp>
      <p:cxnSp>
        <p:nvCxnSpPr>
          <p:cNvPr id="133" name="Google Shape;133;p25"/>
          <p:cNvCxnSpPr/>
          <p:nvPr/>
        </p:nvCxnSpPr>
        <p:spPr>
          <a:xfrm>
            <a:off x="491838" y="4333075"/>
            <a:ext cx="8212800" cy="0"/>
          </a:xfrm>
          <a:prstGeom prst="straightConnector1">
            <a:avLst/>
          </a:prstGeom>
          <a:noFill/>
          <a:ln cap="flat" cmpd="sng" w="9525">
            <a:solidFill>
              <a:srgbClr val="FFFFFF"/>
            </a:solidFill>
            <a:prstDash val="solid"/>
            <a:round/>
            <a:headEnd len="med" w="med" type="none"/>
            <a:tailEnd len="med" w="med" type="none"/>
          </a:ln>
        </p:spPr>
      </p:cxnSp>
      <p:sp>
        <p:nvSpPr>
          <p:cNvPr id="134" name="Google Shape;134;p25"/>
          <p:cNvSpPr txBox="1"/>
          <p:nvPr>
            <p:ph type="title"/>
          </p:nvPr>
        </p:nvSpPr>
        <p:spPr>
          <a:xfrm>
            <a:off x="1400" y="274875"/>
            <a:ext cx="9144000" cy="3265800"/>
          </a:xfrm>
          <a:prstGeom prst="rect">
            <a:avLst/>
          </a:prstGeom>
          <a:noFill/>
          <a:ln>
            <a:noFill/>
          </a:ln>
        </p:spPr>
        <p:txBody>
          <a:bodyPr anchorCtr="0" anchor="t" bIns="91425" lIns="1737350" spcFirstLastPara="1" rIns="91425" wrap="square" tIns="457200">
            <a:noAutofit/>
          </a:bodyPr>
          <a:lstStyle>
            <a:lvl1pPr lvl="0" rtl="0">
              <a:spcBef>
                <a:spcPts val="0"/>
              </a:spcBef>
              <a:spcAft>
                <a:spcPts val="0"/>
              </a:spcAft>
              <a:buNone/>
              <a:defRPr sz="2400">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35" name="Google Shape;135;p25"/>
          <p:cNvSpPr txBox="1"/>
          <p:nvPr>
            <p:ph idx="2" type="title"/>
          </p:nvPr>
        </p:nvSpPr>
        <p:spPr>
          <a:xfrm>
            <a:off x="5901175" y="4309575"/>
            <a:ext cx="2872200" cy="434400"/>
          </a:xfrm>
          <a:prstGeom prst="rect">
            <a:avLst/>
          </a:prstGeom>
          <a:noFill/>
          <a:ln>
            <a:noFill/>
          </a:ln>
        </p:spPr>
        <p:txBody>
          <a:bodyPr anchorCtr="0" anchor="ctr" bIns="0" lIns="640075" spcFirstLastPara="1" rIns="91425" wrap="square" tIns="0">
            <a:noAutofit/>
          </a:bodyPr>
          <a:lstStyle>
            <a:lvl1pPr lvl="0" rtl="0" algn="r">
              <a:spcBef>
                <a:spcPts val="0"/>
              </a:spcBef>
              <a:spcAft>
                <a:spcPts val="0"/>
              </a:spcAft>
              <a:buNone/>
              <a:defRPr>
                <a:solidFill>
                  <a:srgbClr val="F3F3F3"/>
                </a:solidFill>
                <a:latin typeface="Oswald"/>
                <a:ea typeface="Oswald"/>
                <a:cs typeface="Oswald"/>
                <a:sym typeface="Oswald"/>
              </a:defRPr>
            </a:lvl1pPr>
            <a:lvl2pPr lvl="1" rtl="0" algn="ctr">
              <a:spcBef>
                <a:spcPts val="0"/>
              </a:spcBef>
              <a:spcAft>
                <a:spcPts val="0"/>
              </a:spcAft>
              <a:buNone/>
              <a:defRPr>
                <a:solidFill>
                  <a:srgbClr val="F3F3F3"/>
                </a:solidFill>
              </a:defRPr>
            </a:lvl2pPr>
            <a:lvl3pPr lvl="2" rtl="0" algn="ctr">
              <a:spcBef>
                <a:spcPts val="0"/>
              </a:spcBef>
              <a:spcAft>
                <a:spcPts val="0"/>
              </a:spcAft>
              <a:buNone/>
              <a:defRPr>
                <a:solidFill>
                  <a:srgbClr val="F3F3F3"/>
                </a:solidFill>
              </a:defRPr>
            </a:lvl3pPr>
            <a:lvl4pPr lvl="3" rtl="0" algn="ctr">
              <a:spcBef>
                <a:spcPts val="0"/>
              </a:spcBef>
              <a:spcAft>
                <a:spcPts val="0"/>
              </a:spcAft>
              <a:buNone/>
              <a:defRPr>
                <a:solidFill>
                  <a:srgbClr val="F3F3F3"/>
                </a:solidFill>
              </a:defRPr>
            </a:lvl4pPr>
            <a:lvl5pPr lvl="4" rtl="0" algn="ctr">
              <a:spcBef>
                <a:spcPts val="0"/>
              </a:spcBef>
              <a:spcAft>
                <a:spcPts val="0"/>
              </a:spcAft>
              <a:buNone/>
              <a:defRPr>
                <a:solidFill>
                  <a:srgbClr val="F3F3F3"/>
                </a:solidFill>
              </a:defRPr>
            </a:lvl5pPr>
            <a:lvl6pPr lvl="5" rtl="0" algn="ctr">
              <a:spcBef>
                <a:spcPts val="0"/>
              </a:spcBef>
              <a:spcAft>
                <a:spcPts val="0"/>
              </a:spcAft>
              <a:buNone/>
              <a:defRPr>
                <a:solidFill>
                  <a:srgbClr val="F3F3F3"/>
                </a:solidFill>
              </a:defRPr>
            </a:lvl6pPr>
            <a:lvl7pPr lvl="6" rtl="0" algn="ctr">
              <a:spcBef>
                <a:spcPts val="0"/>
              </a:spcBef>
              <a:spcAft>
                <a:spcPts val="0"/>
              </a:spcAft>
              <a:buNone/>
              <a:defRPr>
                <a:solidFill>
                  <a:srgbClr val="F3F3F3"/>
                </a:solidFill>
              </a:defRPr>
            </a:lvl7pPr>
            <a:lvl8pPr lvl="7" rtl="0" algn="ctr">
              <a:spcBef>
                <a:spcPts val="0"/>
              </a:spcBef>
              <a:spcAft>
                <a:spcPts val="0"/>
              </a:spcAft>
              <a:buNone/>
              <a:defRPr>
                <a:solidFill>
                  <a:srgbClr val="F3F3F3"/>
                </a:solidFill>
              </a:defRPr>
            </a:lvl8pPr>
            <a:lvl9pPr lvl="8" rtl="0" algn="ctr">
              <a:spcBef>
                <a:spcPts val="0"/>
              </a:spcBef>
              <a:spcAft>
                <a:spcPts val="0"/>
              </a:spcAft>
              <a:buNone/>
              <a:defRPr>
                <a:solidFill>
                  <a:srgbClr val="F3F3F3"/>
                </a:solidFill>
              </a:defRPr>
            </a:lvl9pPr>
          </a:lstStyle>
          <a:p/>
        </p:txBody>
      </p:sp>
      <p:pic>
        <p:nvPicPr>
          <p:cNvPr id="136" name="Google Shape;136;p25"/>
          <p:cNvPicPr preferRelativeResize="0"/>
          <p:nvPr/>
        </p:nvPicPr>
        <p:blipFill>
          <a:blip r:embed="rId3">
            <a:alphaModFix/>
          </a:blip>
          <a:stretch>
            <a:fillRect/>
          </a:stretch>
        </p:blipFill>
        <p:spPr>
          <a:xfrm flipH="1">
            <a:off x="532200" y="619749"/>
            <a:ext cx="1165167" cy="1328401"/>
          </a:xfrm>
          <a:prstGeom prst="rect">
            <a:avLst/>
          </a:prstGeom>
          <a:noFill/>
          <a:ln>
            <a:noFill/>
          </a:ln>
          <a:effectLst>
            <a:outerShdw blurRad="57150" rotWithShape="0" algn="bl" dir="5400000" dist="19050">
              <a:srgbClr val="000000">
                <a:alpha val="50000"/>
              </a:srgbClr>
            </a:outerShdw>
          </a:effectLst>
        </p:spPr>
      </p:pic>
      <p:sp>
        <p:nvSpPr>
          <p:cNvPr id="137" name="Google Shape;137;p25"/>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0. Activity with Logos">
  <p:cSld name="CUSTOM_2_3_1_1_1_1_1_2_1_2_1_1_1_1_3_3">
    <p:spTree>
      <p:nvGrpSpPr>
        <p:cNvPr id="138" name="Shape 138"/>
        <p:cNvGrpSpPr/>
        <p:nvPr/>
      </p:nvGrpSpPr>
      <p:grpSpPr>
        <a:xfrm>
          <a:off x="0" y="0"/>
          <a:ext cx="0" cy="0"/>
          <a:chOff x="0" y="0"/>
          <a:chExt cx="0" cy="0"/>
        </a:xfrm>
      </p:grpSpPr>
      <p:pic>
        <p:nvPicPr>
          <p:cNvPr id="139" name="Google Shape;139;p26"/>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40" name="Google Shape;140;p26"/>
          <p:cNvSpPr/>
          <p:nvPr/>
        </p:nvSpPr>
        <p:spPr>
          <a:xfrm>
            <a:off x="273900" y="3540700"/>
            <a:ext cx="8596200" cy="13284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6"/>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142" name="Google Shape;142;p26"/>
          <p:cNvSpPr txBox="1"/>
          <p:nvPr/>
        </p:nvSpPr>
        <p:spPr>
          <a:xfrm>
            <a:off x="5763775" y="3980275"/>
            <a:ext cx="2943900" cy="371100"/>
          </a:xfrm>
          <a:prstGeom prst="rect">
            <a:avLst/>
          </a:prstGeom>
          <a:noFill/>
          <a:ln>
            <a:noFill/>
          </a:ln>
        </p:spPr>
        <p:txBody>
          <a:bodyPr anchorCtr="0" anchor="t" bIns="0" lIns="0" spcFirstLastPara="1" rIns="0" wrap="square" tIns="0">
            <a:noAutofit/>
          </a:bodyPr>
          <a:lstStyle/>
          <a:p>
            <a:pPr indent="0" lvl="0" marL="0" rtl="0" algn="r">
              <a:lnSpc>
                <a:spcPct val="110000"/>
              </a:lnSpc>
              <a:spcBef>
                <a:spcPts val="0"/>
              </a:spcBef>
              <a:spcAft>
                <a:spcPts val="0"/>
              </a:spcAft>
              <a:buNone/>
            </a:pPr>
            <a:r>
              <a:rPr lang="en" sz="1800">
                <a:solidFill>
                  <a:srgbClr val="FFFFFF"/>
                </a:solidFill>
                <a:latin typeface="Oswald Light"/>
                <a:ea typeface="Oswald Light"/>
                <a:cs typeface="Oswald Light"/>
                <a:sym typeface="Oswald Light"/>
              </a:rPr>
              <a:t>Suggested Time:</a:t>
            </a:r>
            <a:endParaRPr sz="1800">
              <a:solidFill>
                <a:srgbClr val="FFFFFF"/>
              </a:solidFill>
              <a:latin typeface="Oswald Light"/>
              <a:ea typeface="Oswald Light"/>
              <a:cs typeface="Oswald Light"/>
              <a:sym typeface="Oswald Light"/>
            </a:endParaRPr>
          </a:p>
        </p:txBody>
      </p:sp>
      <p:cxnSp>
        <p:nvCxnSpPr>
          <p:cNvPr id="143" name="Google Shape;143;p26"/>
          <p:cNvCxnSpPr/>
          <p:nvPr/>
        </p:nvCxnSpPr>
        <p:spPr>
          <a:xfrm>
            <a:off x="491838" y="4333075"/>
            <a:ext cx="8212800" cy="0"/>
          </a:xfrm>
          <a:prstGeom prst="straightConnector1">
            <a:avLst/>
          </a:prstGeom>
          <a:noFill/>
          <a:ln cap="flat" cmpd="sng" w="9525">
            <a:solidFill>
              <a:srgbClr val="FFFFFF"/>
            </a:solidFill>
            <a:prstDash val="solid"/>
            <a:round/>
            <a:headEnd len="med" w="med" type="none"/>
            <a:tailEnd len="med" w="med" type="none"/>
          </a:ln>
        </p:spPr>
      </p:cxnSp>
      <p:sp>
        <p:nvSpPr>
          <p:cNvPr id="144" name="Google Shape;144;p26"/>
          <p:cNvSpPr txBox="1"/>
          <p:nvPr/>
        </p:nvSpPr>
        <p:spPr>
          <a:xfrm>
            <a:off x="436313" y="4463100"/>
            <a:ext cx="461100" cy="221700"/>
          </a:xfrm>
          <a:prstGeom prst="rect">
            <a:avLst/>
          </a:prstGeom>
          <a:noFill/>
          <a:ln>
            <a:noFill/>
          </a:ln>
        </p:spPr>
        <p:txBody>
          <a:bodyPr anchorCtr="0" anchor="ctr" bIns="0" lIns="0" spcFirstLastPara="1" rIns="0" wrap="square" tIns="4570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Google</a:t>
            </a:r>
            <a:endParaRPr sz="900">
              <a:solidFill>
                <a:srgbClr val="FFFFFF"/>
              </a:solidFill>
              <a:latin typeface="Roboto"/>
              <a:ea typeface="Roboto"/>
              <a:cs typeface="Roboto"/>
              <a:sym typeface="Roboto"/>
            </a:endParaRPr>
          </a:p>
          <a:p>
            <a:pPr indent="0" lvl="0" marL="0" rtl="0" algn="ctr">
              <a:spcBef>
                <a:spcPts val="0"/>
              </a:spcBef>
              <a:spcAft>
                <a:spcPts val="0"/>
              </a:spcAft>
              <a:buNone/>
            </a:pPr>
            <a:r>
              <a:rPr lang="en" sz="900">
                <a:solidFill>
                  <a:srgbClr val="FFFFFF"/>
                </a:solidFill>
                <a:latin typeface="Roboto"/>
                <a:ea typeface="Roboto"/>
                <a:cs typeface="Roboto"/>
                <a:sym typeface="Roboto"/>
              </a:rPr>
              <a:t>Sheets</a:t>
            </a:r>
            <a:endParaRPr sz="900">
              <a:solidFill>
                <a:srgbClr val="FFFFFF"/>
              </a:solidFill>
              <a:latin typeface="Roboto"/>
              <a:ea typeface="Roboto"/>
              <a:cs typeface="Roboto"/>
              <a:sym typeface="Roboto"/>
            </a:endParaRPr>
          </a:p>
        </p:txBody>
      </p:sp>
      <p:sp>
        <p:nvSpPr>
          <p:cNvPr id="145" name="Google Shape;145;p26"/>
          <p:cNvSpPr txBox="1"/>
          <p:nvPr/>
        </p:nvSpPr>
        <p:spPr>
          <a:xfrm>
            <a:off x="1020462" y="4463100"/>
            <a:ext cx="420900" cy="221700"/>
          </a:xfrm>
          <a:prstGeom prst="rect">
            <a:avLst/>
          </a:prstGeom>
          <a:noFill/>
          <a:ln>
            <a:noFill/>
          </a:ln>
        </p:spPr>
        <p:txBody>
          <a:bodyPr anchorCtr="0" anchor="ctr" bIns="0" lIns="0" spcFirstLastPara="1" rIns="0" wrap="square" tIns="4570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Google</a:t>
            </a:r>
            <a:endParaRPr sz="900">
              <a:solidFill>
                <a:srgbClr val="FFFFFF"/>
              </a:solidFill>
              <a:latin typeface="Roboto"/>
              <a:ea typeface="Roboto"/>
              <a:cs typeface="Roboto"/>
              <a:sym typeface="Roboto"/>
            </a:endParaRPr>
          </a:p>
          <a:p>
            <a:pPr indent="0" lvl="0" marL="0" rtl="0" algn="ctr">
              <a:spcBef>
                <a:spcPts val="0"/>
              </a:spcBef>
              <a:spcAft>
                <a:spcPts val="0"/>
              </a:spcAft>
              <a:buNone/>
            </a:pPr>
            <a:r>
              <a:rPr lang="en" sz="900">
                <a:solidFill>
                  <a:srgbClr val="FFFFFF"/>
                </a:solidFill>
                <a:latin typeface="Roboto"/>
                <a:ea typeface="Roboto"/>
                <a:cs typeface="Roboto"/>
                <a:sym typeface="Roboto"/>
              </a:rPr>
              <a:t>Docs</a:t>
            </a:r>
            <a:endParaRPr sz="900">
              <a:solidFill>
                <a:srgbClr val="FFFFFF"/>
              </a:solidFill>
              <a:latin typeface="Roboto"/>
              <a:ea typeface="Roboto"/>
              <a:cs typeface="Roboto"/>
              <a:sym typeface="Roboto"/>
            </a:endParaRPr>
          </a:p>
        </p:txBody>
      </p:sp>
      <p:sp>
        <p:nvSpPr>
          <p:cNvPr id="146" name="Google Shape;146;p26"/>
          <p:cNvSpPr txBox="1"/>
          <p:nvPr/>
        </p:nvSpPr>
        <p:spPr>
          <a:xfrm>
            <a:off x="2144838" y="4463100"/>
            <a:ext cx="420900" cy="221700"/>
          </a:xfrm>
          <a:prstGeom prst="rect">
            <a:avLst/>
          </a:prstGeom>
          <a:noFill/>
          <a:ln>
            <a:noFill/>
          </a:ln>
        </p:spPr>
        <p:txBody>
          <a:bodyPr anchorCtr="0" anchor="ctr" bIns="91425" lIns="0" spcFirstLastPara="1" rIns="0" wrap="square" tIns="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InVision</a:t>
            </a:r>
            <a:endParaRPr sz="900">
              <a:solidFill>
                <a:srgbClr val="FFFFFF"/>
              </a:solidFill>
              <a:latin typeface="Roboto"/>
              <a:ea typeface="Roboto"/>
              <a:cs typeface="Roboto"/>
              <a:sym typeface="Roboto"/>
            </a:endParaRPr>
          </a:p>
        </p:txBody>
      </p:sp>
      <p:pic>
        <p:nvPicPr>
          <p:cNvPr id="147" name="Google Shape;147;p26"/>
          <p:cNvPicPr preferRelativeResize="0"/>
          <p:nvPr/>
        </p:nvPicPr>
        <p:blipFill>
          <a:blip r:embed="rId3">
            <a:alphaModFix/>
          </a:blip>
          <a:stretch>
            <a:fillRect/>
          </a:stretch>
        </p:blipFill>
        <p:spPr>
          <a:xfrm>
            <a:off x="486676" y="3734350"/>
            <a:ext cx="360374" cy="500160"/>
          </a:xfrm>
          <a:prstGeom prst="rect">
            <a:avLst/>
          </a:prstGeom>
          <a:noFill/>
          <a:ln>
            <a:noFill/>
          </a:ln>
        </p:spPr>
      </p:pic>
      <p:pic>
        <p:nvPicPr>
          <p:cNvPr id="148" name="Google Shape;148;p26"/>
          <p:cNvPicPr preferRelativeResize="0"/>
          <p:nvPr/>
        </p:nvPicPr>
        <p:blipFill rotWithShape="1">
          <a:blip r:embed="rId4">
            <a:alphaModFix/>
          </a:blip>
          <a:srcRect b="278" l="0" r="0" t="278"/>
          <a:stretch/>
        </p:blipFill>
        <p:spPr>
          <a:xfrm>
            <a:off x="1050726" y="3734350"/>
            <a:ext cx="360374" cy="500160"/>
          </a:xfrm>
          <a:prstGeom prst="rect">
            <a:avLst/>
          </a:prstGeom>
          <a:noFill/>
          <a:ln>
            <a:noFill/>
          </a:ln>
        </p:spPr>
      </p:pic>
      <p:pic>
        <p:nvPicPr>
          <p:cNvPr id="149" name="Google Shape;149;p26"/>
          <p:cNvPicPr preferRelativeResize="0"/>
          <p:nvPr/>
        </p:nvPicPr>
        <p:blipFill rotWithShape="1">
          <a:blip r:embed="rId5">
            <a:alphaModFix/>
          </a:blip>
          <a:srcRect b="0" l="0" r="0" t="0"/>
          <a:stretch/>
        </p:blipFill>
        <p:spPr>
          <a:xfrm>
            <a:off x="1594717" y="3734350"/>
            <a:ext cx="360374" cy="500160"/>
          </a:xfrm>
          <a:prstGeom prst="rect">
            <a:avLst/>
          </a:prstGeom>
          <a:noFill/>
          <a:ln>
            <a:noFill/>
          </a:ln>
        </p:spPr>
      </p:pic>
      <p:pic>
        <p:nvPicPr>
          <p:cNvPr id="150" name="Google Shape;150;p26"/>
          <p:cNvPicPr preferRelativeResize="0"/>
          <p:nvPr/>
        </p:nvPicPr>
        <p:blipFill rotWithShape="1">
          <a:blip r:embed="rId6">
            <a:alphaModFix/>
          </a:blip>
          <a:srcRect b="0" l="0" r="0" t="0"/>
          <a:stretch/>
        </p:blipFill>
        <p:spPr>
          <a:xfrm>
            <a:off x="2175101" y="3734350"/>
            <a:ext cx="360374" cy="500160"/>
          </a:xfrm>
          <a:prstGeom prst="rect">
            <a:avLst/>
          </a:prstGeom>
          <a:noFill/>
          <a:ln>
            <a:noFill/>
          </a:ln>
        </p:spPr>
      </p:pic>
      <p:pic>
        <p:nvPicPr>
          <p:cNvPr id="151" name="Google Shape;151;p26"/>
          <p:cNvPicPr preferRelativeResize="0"/>
          <p:nvPr/>
        </p:nvPicPr>
        <p:blipFill rotWithShape="1">
          <a:blip r:embed="rId7">
            <a:alphaModFix/>
          </a:blip>
          <a:srcRect b="0" l="0" r="0" t="0"/>
          <a:stretch/>
        </p:blipFill>
        <p:spPr>
          <a:xfrm>
            <a:off x="3335732" y="3734350"/>
            <a:ext cx="360374" cy="500160"/>
          </a:xfrm>
          <a:prstGeom prst="rect">
            <a:avLst/>
          </a:prstGeom>
          <a:noFill/>
          <a:ln>
            <a:noFill/>
          </a:ln>
        </p:spPr>
      </p:pic>
      <p:sp>
        <p:nvSpPr>
          <p:cNvPr id="152" name="Google Shape;152;p26"/>
          <p:cNvSpPr txBox="1"/>
          <p:nvPr/>
        </p:nvSpPr>
        <p:spPr>
          <a:xfrm>
            <a:off x="1564454" y="4463100"/>
            <a:ext cx="420900" cy="221700"/>
          </a:xfrm>
          <a:prstGeom prst="rect">
            <a:avLst/>
          </a:prstGeom>
          <a:noFill/>
          <a:ln>
            <a:noFill/>
          </a:ln>
        </p:spPr>
        <p:txBody>
          <a:bodyPr anchorCtr="0" anchor="ctr" bIns="0" lIns="0" spcFirstLastPara="1" rIns="0" wrap="square" tIns="4570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Google</a:t>
            </a:r>
            <a:endParaRPr sz="900">
              <a:solidFill>
                <a:srgbClr val="FFFFFF"/>
              </a:solidFill>
              <a:latin typeface="Roboto"/>
              <a:ea typeface="Roboto"/>
              <a:cs typeface="Roboto"/>
              <a:sym typeface="Roboto"/>
            </a:endParaRPr>
          </a:p>
          <a:p>
            <a:pPr indent="0" lvl="0" marL="0" rtl="0" algn="ctr">
              <a:spcBef>
                <a:spcPts val="0"/>
              </a:spcBef>
              <a:spcAft>
                <a:spcPts val="0"/>
              </a:spcAft>
              <a:buNone/>
            </a:pPr>
            <a:r>
              <a:rPr lang="en" sz="900">
                <a:solidFill>
                  <a:srgbClr val="FFFFFF"/>
                </a:solidFill>
                <a:latin typeface="Roboto"/>
                <a:ea typeface="Roboto"/>
                <a:cs typeface="Roboto"/>
                <a:sym typeface="Roboto"/>
              </a:rPr>
              <a:t>Drive</a:t>
            </a:r>
            <a:endParaRPr sz="900">
              <a:solidFill>
                <a:srgbClr val="FFFFFF"/>
              </a:solidFill>
              <a:latin typeface="Roboto"/>
              <a:ea typeface="Roboto"/>
              <a:cs typeface="Roboto"/>
              <a:sym typeface="Roboto"/>
            </a:endParaRPr>
          </a:p>
        </p:txBody>
      </p:sp>
      <p:sp>
        <p:nvSpPr>
          <p:cNvPr id="153" name="Google Shape;153;p26"/>
          <p:cNvSpPr txBox="1"/>
          <p:nvPr/>
        </p:nvSpPr>
        <p:spPr>
          <a:xfrm>
            <a:off x="2758921" y="4463111"/>
            <a:ext cx="370800" cy="221700"/>
          </a:xfrm>
          <a:prstGeom prst="rect">
            <a:avLst/>
          </a:prstGeom>
          <a:noFill/>
          <a:ln>
            <a:noFill/>
          </a:ln>
        </p:spPr>
        <p:txBody>
          <a:bodyPr anchorCtr="0" anchor="ctr" bIns="0" lIns="0" spcFirstLastPara="1" rIns="0" wrap="square" tIns="4570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Adobe XD</a:t>
            </a:r>
            <a:endParaRPr sz="900">
              <a:solidFill>
                <a:srgbClr val="FFFFFF"/>
              </a:solidFill>
              <a:latin typeface="Roboto"/>
              <a:ea typeface="Roboto"/>
              <a:cs typeface="Roboto"/>
              <a:sym typeface="Roboto"/>
            </a:endParaRPr>
          </a:p>
        </p:txBody>
      </p:sp>
      <p:sp>
        <p:nvSpPr>
          <p:cNvPr id="154" name="Google Shape;154;p26"/>
          <p:cNvSpPr txBox="1"/>
          <p:nvPr/>
        </p:nvSpPr>
        <p:spPr>
          <a:xfrm>
            <a:off x="3330519" y="4463100"/>
            <a:ext cx="370800" cy="221700"/>
          </a:xfrm>
          <a:prstGeom prst="rect">
            <a:avLst/>
          </a:prstGeom>
          <a:noFill/>
          <a:ln>
            <a:noFill/>
          </a:ln>
        </p:spPr>
        <p:txBody>
          <a:bodyPr anchorCtr="0" anchor="ctr" bIns="91425" lIns="0" spcFirstLastPara="1" rIns="0" wrap="square" tIns="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Figma</a:t>
            </a:r>
            <a:endParaRPr sz="900">
              <a:solidFill>
                <a:srgbClr val="FFFFFF"/>
              </a:solidFill>
              <a:latin typeface="Roboto"/>
              <a:ea typeface="Roboto"/>
              <a:cs typeface="Roboto"/>
              <a:sym typeface="Roboto"/>
            </a:endParaRPr>
          </a:p>
        </p:txBody>
      </p:sp>
      <p:pic>
        <p:nvPicPr>
          <p:cNvPr id="155" name="Google Shape;155;p26"/>
          <p:cNvPicPr preferRelativeResize="0"/>
          <p:nvPr/>
        </p:nvPicPr>
        <p:blipFill>
          <a:blip r:embed="rId8">
            <a:alphaModFix/>
          </a:blip>
          <a:stretch>
            <a:fillRect/>
          </a:stretch>
        </p:blipFill>
        <p:spPr>
          <a:xfrm>
            <a:off x="2758921" y="3803138"/>
            <a:ext cx="370800" cy="362569"/>
          </a:xfrm>
          <a:prstGeom prst="rect">
            <a:avLst/>
          </a:prstGeom>
          <a:noFill/>
          <a:ln>
            <a:noFill/>
          </a:ln>
        </p:spPr>
      </p:pic>
      <p:pic>
        <p:nvPicPr>
          <p:cNvPr id="156" name="Google Shape;156;p26"/>
          <p:cNvPicPr preferRelativeResize="0"/>
          <p:nvPr/>
        </p:nvPicPr>
        <p:blipFill>
          <a:blip r:embed="rId9">
            <a:alphaModFix/>
          </a:blip>
          <a:stretch>
            <a:fillRect/>
          </a:stretch>
        </p:blipFill>
        <p:spPr>
          <a:xfrm>
            <a:off x="3910003" y="3821425"/>
            <a:ext cx="360300" cy="360300"/>
          </a:xfrm>
          <a:prstGeom prst="rect">
            <a:avLst/>
          </a:prstGeom>
          <a:noFill/>
          <a:ln>
            <a:noFill/>
          </a:ln>
        </p:spPr>
      </p:pic>
      <p:sp>
        <p:nvSpPr>
          <p:cNvPr id="157" name="Google Shape;157;p26"/>
          <p:cNvSpPr txBox="1"/>
          <p:nvPr/>
        </p:nvSpPr>
        <p:spPr>
          <a:xfrm>
            <a:off x="3904753" y="4463100"/>
            <a:ext cx="370800" cy="221700"/>
          </a:xfrm>
          <a:prstGeom prst="rect">
            <a:avLst/>
          </a:prstGeom>
          <a:noFill/>
          <a:ln>
            <a:noFill/>
          </a:ln>
        </p:spPr>
        <p:txBody>
          <a:bodyPr anchorCtr="0" anchor="ctr" bIns="91425" lIns="0" spcFirstLastPara="1" rIns="0" wrap="square" tIns="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Miro</a:t>
            </a:r>
            <a:endParaRPr sz="900">
              <a:solidFill>
                <a:srgbClr val="FFFFFF"/>
              </a:solidFill>
              <a:latin typeface="Roboto"/>
              <a:ea typeface="Roboto"/>
              <a:cs typeface="Roboto"/>
              <a:sym typeface="Roboto"/>
            </a:endParaRPr>
          </a:p>
        </p:txBody>
      </p:sp>
      <p:grpSp>
        <p:nvGrpSpPr>
          <p:cNvPr id="158" name="Google Shape;158;p26"/>
          <p:cNvGrpSpPr/>
          <p:nvPr/>
        </p:nvGrpSpPr>
        <p:grpSpPr>
          <a:xfrm>
            <a:off x="4519000" y="3821425"/>
            <a:ext cx="420900" cy="912575"/>
            <a:chOff x="4680988" y="3981725"/>
            <a:chExt cx="420900" cy="912575"/>
          </a:xfrm>
        </p:grpSpPr>
        <p:pic>
          <p:nvPicPr>
            <p:cNvPr id="159" name="Google Shape;159;p26"/>
            <p:cNvPicPr preferRelativeResize="0"/>
            <p:nvPr/>
          </p:nvPicPr>
          <p:blipFill>
            <a:blip r:embed="rId10">
              <a:alphaModFix/>
            </a:blip>
            <a:stretch>
              <a:fillRect/>
            </a:stretch>
          </p:blipFill>
          <p:spPr>
            <a:xfrm>
              <a:off x="4680988" y="3981725"/>
              <a:ext cx="420900" cy="406039"/>
            </a:xfrm>
            <a:prstGeom prst="rect">
              <a:avLst/>
            </a:prstGeom>
            <a:noFill/>
            <a:ln>
              <a:noFill/>
            </a:ln>
          </p:spPr>
        </p:pic>
        <p:sp>
          <p:nvSpPr>
            <p:cNvPr id="160" name="Google Shape;160;p26"/>
            <p:cNvSpPr txBox="1"/>
            <p:nvPr/>
          </p:nvSpPr>
          <p:spPr>
            <a:xfrm>
              <a:off x="4680988" y="4623400"/>
              <a:ext cx="420900" cy="270900"/>
            </a:xfrm>
            <a:prstGeom prst="rect">
              <a:avLst/>
            </a:prstGeom>
            <a:noFill/>
            <a:ln>
              <a:noFill/>
            </a:ln>
          </p:spPr>
          <p:txBody>
            <a:bodyPr anchorCtr="0" anchor="ctr" bIns="0" lIns="0" spcFirstLastPara="1" rIns="0" wrap="square" tIns="4570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Adobe CC</a:t>
              </a:r>
              <a:endParaRPr sz="900">
                <a:solidFill>
                  <a:srgbClr val="FFFFFF"/>
                </a:solidFill>
                <a:latin typeface="Roboto"/>
                <a:ea typeface="Roboto"/>
                <a:cs typeface="Roboto"/>
                <a:sym typeface="Roboto"/>
              </a:endParaRPr>
            </a:p>
          </p:txBody>
        </p:sp>
      </p:grpSp>
      <p:sp>
        <p:nvSpPr>
          <p:cNvPr id="161" name="Google Shape;161;p26"/>
          <p:cNvSpPr txBox="1"/>
          <p:nvPr>
            <p:ph type="title"/>
          </p:nvPr>
        </p:nvSpPr>
        <p:spPr>
          <a:xfrm>
            <a:off x="1400" y="274875"/>
            <a:ext cx="9144000" cy="3265800"/>
          </a:xfrm>
          <a:prstGeom prst="rect">
            <a:avLst/>
          </a:prstGeom>
          <a:noFill/>
          <a:ln>
            <a:noFill/>
          </a:ln>
        </p:spPr>
        <p:txBody>
          <a:bodyPr anchorCtr="0" anchor="t" bIns="91425" lIns="1737350" spcFirstLastPara="1" rIns="91425" wrap="square" tIns="457200">
            <a:noAutofit/>
          </a:bodyPr>
          <a:lstStyle>
            <a:lvl1pPr lvl="0" rtl="0">
              <a:spcBef>
                <a:spcPts val="0"/>
              </a:spcBef>
              <a:spcAft>
                <a:spcPts val="0"/>
              </a:spcAft>
              <a:buNone/>
              <a:defRPr sz="2400">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62" name="Google Shape;162;p26"/>
          <p:cNvSpPr txBox="1"/>
          <p:nvPr>
            <p:ph idx="2" type="title"/>
          </p:nvPr>
        </p:nvSpPr>
        <p:spPr>
          <a:xfrm>
            <a:off x="5901175" y="4309575"/>
            <a:ext cx="2872200" cy="434400"/>
          </a:xfrm>
          <a:prstGeom prst="rect">
            <a:avLst/>
          </a:prstGeom>
          <a:noFill/>
          <a:ln>
            <a:noFill/>
          </a:ln>
        </p:spPr>
        <p:txBody>
          <a:bodyPr anchorCtr="0" anchor="ctr" bIns="0" lIns="640075" spcFirstLastPara="1" rIns="91425" wrap="square" tIns="0">
            <a:noAutofit/>
          </a:bodyPr>
          <a:lstStyle>
            <a:lvl1pPr lvl="0" rtl="0" algn="r">
              <a:spcBef>
                <a:spcPts val="0"/>
              </a:spcBef>
              <a:spcAft>
                <a:spcPts val="0"/>
              </a:spcAft>
              <a:buNone/>
              <a:defRPr>
                <a:solidFill>
                  <a:srgbClr val="F3F3F3"/>
                </a:solidFill>
                <a:latin typeface="Oswald"/>
                <a:ea typeface="Oswald"/>
                <a:cs typeface="Oswald"/>
                <a:sym typeface="Oswald"/>
              </a:defRPr>
            </a:lvl1pPr>
            <a:lvl2pPr lvl="1" rtl="0" algn="ctr">
              <a:spcBef>
                <a:spcPts val="0"/>
              </a:spcBef>
              <a:spcAft>
                <a:spcPts val="0"/>
              </a:spcAft>
              <a:buNone/>
              <a:defRPr>
                <a:solidFill>
                  <a:srgbClr val="F3F3F3"/>
                </a:solidFill>
              </a:defRPr>
            </a:lvl2pPr>
            <a:lvl3pPr lvl="2" rtl="0" algn="ctr">
              <a:spcBef>
                <a:spcPts val="0"/>
              </a:spcBef>
              <a:spcAft>
                <a:spcPts val="0"/>
              </a:spcAft>
              <a:buNone/>
              <a:defRPr>
                <a:solidFill>
                  <a:srgbClr val="F3F3F3"/>
                </a:solidFill>
              </a:defRPr>
            </a:lvl3pPr>
            <a:lvl4pPr lvl="3" rtl="0" algn="ctr">
              <a:spcBef>
                <a:spcPts val="0"/>
              </a:spcBef>
              <a:spcAft>
                <a:spcPts val="0"/>
              </a:spcAft>
              <a:buNone/>
              <a:defRPr>
                <a:solidFill>
                  <a:srgbClr val="F3F3F3"/>
                </a:solidFill>
              </a:defRPr>
            </a:lvl4pPr>
            <a:lvl5pPr lvl="4" rtl="0" algn="ctr">
              <a:spcBef>
                <a:spcPts val="0"/>
              </a:spcBef>
              <a:spcAft>
                <a:spcPts val="0"/>
              </a:spcAft>
              <a:buNone/>
              <a:defRPr>
                <a:solidFill>
                  <a:srgbClr val="F3F3F3"/>
                </a:solidFill>
              </a:defRPr>
            </a:lvl5pPr>
            <a:lvl6pPr lvl="5" rtl="0" algn="ctr">
              <a:spcBef>
                <a:spcPts val="0"/>
              </a:spcBef>
              <a:spcAft>
                <a:spcPts val="0"/>
              </a:spcAft>
              <a:buNone/>
              <a:defRPr>
                <a:solidFill>
                  <a:srgbClr val="F3F3F3"/>
                </a:solidFill>
              </a:defRPr>
            </a:lvl6pPr>
            <a:lvl7pPr lvl="6" rtl="0" algn="ctr">
              <a:spcBef>
                <a:spcPts val="0"/>
              </a:spcBef>
              <a:spcAft>
                <a:spcPts val="0"/>
              </a:spcAft>
              <a:buNone/>
              <a:defRPr>
                <a:solidFill>
                  <a:srgbClr val="F3F3F3"/>
                </a:solidFill>
              </a:defRPr>
            </a:lvl7pPr>
            <a:lvl8pPr lvl="7" rtl="0" algn="ctr">
              <a:spcBef>
                <a:spcPts val="0"/>
              </a:spcBef>
              <a:spcAft>
                <a:spcPts val="0"/>
              </a:spcAft>
              <a:buNone/>
              <a:defRPr>
                <a:solidFill>
                  <a:srgbClr val="F3F3F3"/>
                </a:solidFill>
              </a:defRPr>
            </a:lvl8pPr>
            <a:lvl9pPr lvl="8" rtl="0" algn="ctr">
              <a:spcBef>
                <a:spcPts val="0"/>
              </a:spcBef>
              <a:spcAft>
                <a:spcPts val="0"/>
              </a:spcAft>
              <a:buNone/>
              <a:defRPr>
                <a:solidFill>
                  <a:srgbClr val="F3F3F3"/>
                </a:solidFill>
              </a:defRPr>
            </a:lvl9pPr>
          </a:lstStyle>
          <a:p/>
        </p:txBody>
      </p:sp>
      <p:pic>
        <p:nvPicPr>
          <p:cNvPr id="163" name="Google Shape;163;p26"/>
          <p:cNvPicPr preferRelativeResize="0"/>
          <p:nvPr/>
        </p:nvPicPr>
        <p:blipFill>
          <a:blip r:embed="rId11">
            <a:alphaModFix/>
          </a:blip>
          <a:stretch>
            <a:fillRect/>
          </a:stretch>
        </p:blipFill>
        <p:spPr>
          <a:xfrm flipH="1">
            <a:off x="532200" y="619749"/>
            <a:ext cx="1165167" cy="1328401"/>
          </a:xfrm>
          <a:prstGeom prst="rect">
            <a:avLst/>
          </a:prstGeom>
          <a:noFill/>
          <a:ln>
            <a:noFill/>
          </a:ln>
          <a:effectLst>
            <a:outerShdw blurRad="57150" rotWithShape="0" algn="bl" dir="5400000" dist="19050">
              <a:srgbClr val="000000">
                <a:alpha val="50000"/>
              </a:srgbClr>
            </a:outerShdw>
          </a:effectLst>
        </p:spPr>
      </p:pic>
      <p:sp>
        <p:nvSpPr>
          <p:cNvPr id="164" name="Google Shape;164;p26"/>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1. Breakout Room Activity">
  <p:cSld name="CUSTOM_2_3_1_1_1_1_1_2_1_2_1_1_1_1_3_1">
    <p:spTree>
      <p:nvGrpSpPr>
        <p:cNvPr id="165" name="Shape 165"/>
        <p:cNvGrpSpPr/>
        <p:nvPr/>
      </p:nvGrpSpPr>
      <p:grpSpPr>
        <a:xfrm>
          <a:off x="0" y="0"/>
          <a:ext cx="0" cy="0"/>
          <a:chOff x="0" y="0"/>
          <a:chExt cx="0" cy="0"/>
        </a:xfrm>
      </p:grpSpPr>
      <p:pic>
        <p:nvPicPr>
          <p:cNvPr id="166" name="Google Shape;166;p27"/>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67" name="Google Shape;167;p27"/>
          <p:cNvSpPr txBox="1"/>
          <p:nvPr>
            <p:ph type="title"/>
          </p:nvPr>
        </p:nvSpPr>
        <p:spPr>
          <a:xfrm>
            <a:off x="-12300" y="274875"/>
            <a:ext cx="4531200" cy="3265800"/>
          </a:xfrm>
          <a:prstGeom prst="rect">
            <a:avLst/>
          </a:prstGeom>
          <a:noFill/>
          <a:ln>
            <a:noFill/>
          </a:ln>
        </p:spPr>
        <p:txBody>
          <a:bodyPr anchorCtr="0" anchor="t" bIns="91425" lIns="640075" spcFirstLastPara="1" rIns="91425" wrap="square" tIns="457200">
            <a:noAutofit/>
          </a:bodyPr>
          <a:lstStyle>
            <a:lvl1pPr lvl="0" rtl="0">
              <a:spcBef>
                <a:spcPts val="0"/>
              </a:spcBef>
              <a:spcAft>
                <a:spcPts val="0"/>
              </a:spcAft>
              <a:buNone/>
              <a:defRPr sz="2400">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68" name="Google Shape;168;p27"/>
          <p:cNvSpPr/>
          <p:nvPr/>
        </p:nvSpPr>
        <p:spPr>
          <a:xfrm>
            <a:off x="273900" y="3806225"/>
            <a:ext cx="8596200" cy="10629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7"/>
          <p:cNvSpPr/>
          <p:nvPr/>
        </p:nvSpPr>
        <p:spPr>
          <a:xfrm>
            <a:off x="-7350" y="0"/>
            <a:ext cx="9157800" cy="274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7"/>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171" name="Google Shape;171;p27"/>
          <p:cNvSpPr txBox="1"/>
          <p:nvPr/>
        </p:nvSpPr>
        <p:spPr>
          <a:xfrm>
            <a:off x="5763775" y="3980275"/>
            <a:ext cx="2943900" cy="371100"/>
          </a:xfrm>
          <a:prstGeom prst="rect">
            <a:avLst/>
          </a:prstGeom>
          <a:noFill/>
          <a:ln>
            <a:noFill/>
          </a:ln>
        </p:spPr>
        <p:txBody>
          <a:bodyPr anchorCtr="0" anchor="t" bIns="0" lIns="0" spcFirstLastPara="1" rIns="0" wrap="square" tIns="0">
            <a:noAutofit/>
          </a:bodyPr>
          <a:lstStyle/>
          <a:p>
            <a:pPr indent="0" lvl="0" marL="0" rtl="0" algn="r">
              <a:lnSpc>
                <a:spcPct val="110000"/>
              </a:lnSpc>
              <a:spcBef>
                <a:spcPts val="0"/>
              </a:spcBef>
              <a:spcAft>
                <a:spcPts val="0"/>
              </a:spcAft>
              <a:buNone/>
            </a:pPr>
            <a:r>
              <a:rPr lang="en" sz="1800">
                <a:solidFill>
                  <a:srgbClr val="FFFFFF"/>
                </a:solidFill>
                <a:latin typeface="Oswald Light"/>
                <a:ea typeface="Oswald Light"/>
                <a:cs typeface="Oswald Light"/>
                <a:sym typeface="Oswald Light"/>
              </a:rPr>
              <a:t>Suggested Time:</a:t>
            </a:r>
            <a:endParaRPr sz="1800">
              <a:solidFill>
                <a:srgbClr val="FFFFFF"/>
              </a:solidFill>
              <a:latin typeface="Oswald Light"/>
              <a:ea typeface="Oswald Light"/>
              <a:cs typeface="Oswald Light"/>
              <a:sym typeface="Oswald Light"/>
            </a:endParaRPr>
          </a:p>
        </p:txBody>
      </p:sp>
      <p:cxnSp>
        <p:nvCxnSpPr>
          <p:cNvPr id="172" name="Google Shape;172;p27"/>
          <p:cNvCxnSpPr/>
          <p:nvPr/>
        </p:nvCxnSpPr>
        <p:spPr>
          <a:xfrm>
            <a:off x="491838" y="4333075"/>
            <a:ext cx="8212800" cy="0"/>
          </a:xfrm>
          <a:prstGeom prst="straightConnector1">
            <a:avLst/>
          </a:prstGeom>
          <a:noFill/>
          <a:ln cap="flat" cmpd="sng" w="9525">
            <a:solidFill>
              <a:srgbClr val="FFFFFF"/>
            </a:solidFill>
            <a:prstDash val="solid"/>
            <a:round/>
            <a:headEnd len="med" w="med" type="none"/>
            <a:tailEnd len="med" w="med" type="none"/>
          </a:ln>
        </p:spPr>
      </p:cxnSp>
      <p:sp>
        <p:nvSpPr>
          <p:cNvPr id="173" name="Google Shape;173;p27"/>
          <p:cNvSpPr txBox="1"/>
          <p:nvPr>
            <p:ph idx="2" type="title"/>
          </p:nvPr>
        </p:nvSpPr>
        <p:spPr>
          <a:xfrm>
            <a:off x="5901175" y="4309575"/>
            <a:ext cx="2872200" cy="434400"/>
          </a:xfrm>
          <a:prstGeom prst="rect">
            <a:avLst/>
          </a:prstGeom>
          <a:noFill/>
          <a:ln>
            <a:noFill/>
          </a:ln>
        </p:spPr>
        <p:txBody>
          <a:bodyPr anchorCtr="0" anchor="ctr" bIns="0" lIns="640075" spcFirstLastPara="1" rIns="91425" wrap="square" tIns="0">
            <a:noAutofit/>
          </a:bodyPr>
          <a:lstStyle>
            <a:lvl1pPr lvl="0" rtl="0" algn="r">
              <a:spcBef>
                <a:spcPts val="0"/>
              </a:spcBef>
              <a:spcAft>
                <a:spcPts val="0"/>
              </a:spcAft>
              <a:buNone/>
              <a:defRPr>
                <a:solidFill>
                  <a:srgbClr val="F3F3F3"/>
                </a:solidFill>
                <a:latin typeface="Oswald"/>
                <a:ea typeface="Oswald"/>
                <a:cs typeface="Oswald"/>
                <a:sym typeface="Oswald"/>
              </a:defRPr>
            </a:lvl1pPr>
            <a:lvl2pPr lvl="1" rtl="0" algn="ctr">
              <a:spcBef>
                <a:spcPts val="0"/>
              </a:spcBef>
              <a:spcAft>
                <a:spcPts val="0"/>
              </a:spcAft>
              <a:buNone/>
              <a:defRPr>
                <a:solidFill>
                  <a:srgbClr val="F3F3F3"/>
                </a:solidFill>
              </a:defRPr>
            </a:lvl2pPr>
            <a:lvl3pPr lvl="2" rtl="0" algn="ctr">
              <a:spcBef>
                <a:spcPts val="0"/>
              </a:spcBef>
              <a:spcAft>
                <a:spcPts val="0"/>
              </a:spcAft>
              <a:buNone/>
              <a:defRPr>
                <a:solidFill>
                  <a:srgbClr val="F3F3F3"/>
                </a:solidFill>
              </a:defRPr>
            </a:lvl3pPr>
            <a:lvl4pPr lvl="3" rtl="0" algn="ctr">
              <a:spcBef>
                <a:spcPts val="0"/>
              </a:spcBef>
              <a:spcAft>
                <a:spcPts val="0"/>
              </a:spcAft>
              <a:buNone/>
              <a:defRPr>
                <a:solidFill>
                  <a:srgbClr val="F3F3F3"/>
                </a:solidFill>
              </a:defRPr>
            </a:lvl4pPr>
            <a:lvl5pPr lvl="4" rtl="0" algn="ctr">
              <a:spcBef>
                <a:spcPts val="0"/>
              </a:spcBef>
              <a:spcAft>
                <a:spcPts val="0"/>
              </a:spcAft>
              <a:buNone/>
              <a:defRPr>
                <a:solidFill>
                  <a:srgbClr val="F3F3F3"/>
                </a:solidFill>
              </a:defRPr>
            </a:lvl5pPr>
            <a:lvl6pPr lvl="5" rtl="0" algn="ctr">
              <a:spcBef>
                <a:spcPts val="0"/>
              </a:spcBef>
              <a:spcAft>
                <a:spcPts val="0"/>
              </a:spcAft>
              <a:buNone/>
              <a:defRPr>
                <a:solidFill>
                  <a:srgbClr val="F3F3F3"/>
                </a:solidFill>
              </a:defRPr>
            </a:lvl6pPr>
            <a:lvl7pPr lvl="6" rtl="0" algn="ctr">
              <a:spcBef>
                <a:spcPts val="0"/>
              </a:spcBef>
              <a:spcAft>
                <a:spcPts val="0"/>
              </a:spcAft>
              <a:buNone/>
              <a:defRPr>
                <a:solidFill>
                  <a:srgbClr val="F3F3F3"/>
                </a:solidFill>
              </a:defRPr>
            </a:lvl7pPr>
            <a:lvl8pPr lvl="7" rtl="0" algn="ctr">
              <a:spcBef>
                <a:spcPts val="0"/>
              </a:spcBef>
              <a:spcAft>
                <a:spcPts val="0"/>
              </a:spcAft>
              <a:buNone/>
              <a:defRPr>
                <a:solidFill>
                  <a:srgbClr val="F3F3F3"/>
                </a:solidFill>
              </a:defRPr>
            </a:lvl8pPr>
            <a:lvl9pPr lvl="8" rtl="0" algn="ctr">
              <a:spcBef>
                <a:spcPts val="0"/>
              </a:spcBef>
              <a:spcAft>
                <a:spcPts val="0"/>
              </a:spcAft>
              <a:buNone/>
              <a:defRPr>
                <a:solidFill>
                  <a:srgbClr val="F3F3F3"/>
                </a:solidFill>
              </a:defRPr>
            </a:lvl9pPr>
          </a:lstStyle>
          <a:p/>
        </p:txBody>
      </p:sp>
      <p:grpSp>
        <p:nvGrpSpPr>
          <p:cNvPr id="174" name="Google Shape;174;p27"/>
          <p:cNvGrpSpPr/>
          <p:nvPr/>
        </p:nvGrpSpPr>
        <p:grpSpPr>
          <a:xfrm>
            <a:off x="4732975" y="426900"/>
            <a:ext cx="3984300" cy="1538339"/>
            <a:chOff x="4623475" y="424050"/>
            <a:chExt cx="3984300" cy="1538339"/>
          </a:xfrm>
        </p:grpSpPr>
        <p:sp>
          <p:nvSpPr>
            <p:cNvPr id="175" name="Google Shape;175;p27"/>
            <p:cNvSpPr/>
            <p:nvPr/>
          </p:nvSpPr>
          <p:spPr>
            <a:xfrm>
              <a:off x="4623475" y="424050"/>
              <a:ext cx="3984300" cy="457500"/>
            </a:xfrm>
            <a:prstGeom prst="roundRect">
              <a:avLst>
                <a:gd fmla="val 16667" name="adj"/>
              </a:avLst>
            </a:prstGeom>
            <a:solidFill>
              <a:srgbClr val="000000"/>
            </a:solidFill>
            <a:ln cap="flat" cmpd="sng" w="9525">
              <a:solidFill>
                <a:srgbClr val="78909C"/>
              </a:solidFill>
              <a:prstDash val="solid"/>
              <a:round/>
              <a:headEnd len="sm" w="sm" type="none"/>
              <a:tailEnd len="sm" w="sm" type="none"/>
            </a:ln>
          </p:spPr>
          <p:txBody>
            <a:bodyPr anchorCtr="0" anchor="t" bIns="91425" lIns="274300" spcFirstLastPara="1" rIns="91425" wrap="square" tIns="18275">
              <a:noAutofit/>
            </a:bodyPr>
            <a:lstStyle/>
            <a:p>
              <a:pPr indent="0" lvl="0" marL="0" rtl="0" algn="l">
                <a:spcBef>
                  <a:spcPts val="0"/>
                </a:spcBef>
                <a:spcAft>
                  <a:spcPts val="0"/>
                </a:spcAft>
                <a:buNone/>
              </a:pPr>
              <a:r>
                <a:rPr lang="en" sz="1300">
                  <a:solidFill>
                    <a:srgbClr val="FFFFFF"/>
                  </a:solidFill>
                  <a:latin typeface="Roboto"/>
                  <a:ea typeface="Roboto"/>
                  <a:cs typeface="Roboto"/>
                  <a:sym typeface="Roboto"/>
                </a:rPr>
                <a:t>Breakout Rooms</a:t>
              </a:r>
              <a:endParaRPr sz="1300">
                <a:solidFill>
                  <a:srgbClr val="FFFFFF"/>
                </a:solidFill>
                <a:latin typeface="Roboto"/>
                <a:ea typeface="Roboto"/>
                <a:cs typeface="Roboto"/>
                <a:sym typeface="Roboto"/>
              </a:endParaRPr>
            </a:p>
          </p:txBody>
        </p:sp>
        <p:sp>
          <p:nvSpPr>
            <p:cNvPr id="176" name="Google Shape;176;p27"/>
            <p:cNvSpPr/>
            <p:nvPr/>
          </p:nvSpPr>
          <p:spPr>
            <a:xfrm>
              <a:off x="4623475" y="720989"/>
              <a:ext cx="3984300" cy="1241400"/>
            </a:xfrm>
            <a:prstGeom prst="rect">
              <a:avLst/>
            </a:prstGeom>
            <a:solidFill>
              <a:srgbClr val="FFFFFF"/>
            </a:solidFill>
            <a:ln cap="flat" cmpd="sng" w="9525">
              <a:solidFill>
                <a:srgbClr val="78909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7"/>
            <p:cNvSpPr txBox="1"/>
            <p:nvPr/>
          </p:nvSpPr>
          <p:spPr>
            <a:xfrm>
              <a:off x="5370975" y="848775"/>
              <a:ext cx="3174000" cy="457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latin typeface="Roboto"/>
                  <a:ea typeface="Roboto"/>
                  <a:cs typeface="Roboto"/>
                  <a:sym typeface="Roboto"/>
                </a:rPr>
                <a:t>The host is inviting you to join Breakout Room:</a:t>
              </a:r>
              <a:endParaRPr sz="1100">
                <a:latin typeface="Roboto"/>
                <a:ea typeface="Roboto"/>
                <a:cs typeface="Roboto"/>
                <a:sym typeface="Roboto"/>
              </a:endParaRPr>
            </a:p>
            <a:p>
              <a:pPr indent="0" lvl="0" marL="0" rtl="0" algn="l">
                <a:lnSpc>
                  <a:spcPct val="115000"/>
                </a:lnSpc>
                <a:spcBef>
                  <a:spcPts val="0"/>
                </a:spcBef>
                <a:spcAft>
                  <a:spcPts val="0"/>
                </a:spcAft>
                <a:buNone/>
              </a:pPr>
              <a:r>
                <a:rPr b="1" lang="en" sz="1200">
                  <a:latin typeface="Roboto"/>
                  <a:ea typeface="Roboto"/>
                  <a:cs typeface="Roboto"/>
                  <a:sym typeface="Roboto"/>
                </a:rPr>
                <a:t>Breakout Room 1</a:t>
              </a:r>
              <a:r>
                <a:rPr lang="en" sz="1200">
                  <a:latin typeface="Roboto"/>
                  <a:ea typeface="Roboto"/>
                  <a:cs typeface="Roboto"/>
                  <a:sym typeface="Roboto"/>
                </a:rPr>
                <a:t> </a:t>
              </a:r>
              <a:endParaRPr sz="1200">
                <a:latin typeface="Roboto"/>
                <a:ea typeface="Roboto"/>
                <a:cs typeface="Roboto"/>
                <a:sym typeface="Roboto"/>
              </a:endParaRPr>
            </a:p>
          </p:txBody>
        </p:sp>
        <p:cxnSp>
          <p:nvCxnSpPr>
            <p:cNvPr id="178" name="Google Shape;178;p27"/>
            <p:cNvCxnSpPr/>
            <p:nvPr/>
          </p:nvCxnSpPr>
          <p:spPr>
            <a:xfrm>
              <a:off x="4631375" y="1591672"/>
              <a:ext cx="3968400" cy="0"/>
            </a:xfrm>
            <a:prstGeom prst="straightConnector1">
              <a:avLst/>
            </a:prstGeom>
            <a:noFill/>
            <a:ln cap="flat" cmpd="sng" w="9525">
              <a:solidFill>
                <a:srgbClr val="78909C"/>
              </a:solidFill>
              <a:prstDash val="solid"/>
              <a:round/>
              <a:headEnd len="med" w="med" type="none"/>
              <a:tailEnd len="med" w="med" type="none"/>
            </a:ln>
          </p:spPr>
        </p:cxnSp>
        <p:pic>
          <p:nvPicPr>
            <p:cNvPr id="179" name="Google Shape;179;p27"/>
            <p:cNvPicPr preferRelativeResize="0"/>
            <p:nvPr/>
          </p:nvPicPr>
          <p:blipFill>
            <a:blip r:embed="rId3">
              <a:alphaModFix/>
            </a:blip>
            <a:stretch>
              <a:fillRect/>
            </a:stretch>
          </p:blipFill>
          <p:spPr>
            <a:xfrm>
              <a:off x="4810875" y="817125"/>
              <a:ext cx="560101" cy="586693"/>
            </a:xfrm>
            <a:prstGeom prst="rect">
              <a:avLst/>
            </a:prstGeom>
            <a:noFill/>
            <a:ln>
              <a:noFill/>
            </a:ln>
            <a:effectLst>
              <a:outerShdw blurRad="57150" rotWithShape="0" algn="bl" dir="5400000" dist="19050">
                <a:srgbClr val="000000">
                  <a:alpha val="50000"/>
                </a:srgbClr>
              </a:outerShdw>
            </a:effectLst>
          </p:spPr>
        </p:pic>
        <p:sp>
          <p:nvSpPr>
            <p:cNvPr id="180" name="Google Shape;180;p27"/>
            <p:cNvSpPr/>
            <p:nvPr/>
          </p:nvSpPr>
          <p:spPr>
            <a:xfrm>
              <a:off x="4702364" y="479275"/>
              <a:ext cx="150000" cy="150000"/>
            </a:xfrm>
            <a:prstGeom prst="ellipse">
              <a:avLst/>
            </a:prstGeom>
            <a:gradFill>
              <a:gsLst>
                <a:gs pos="0">
                  <a:srgbClr val="DB0000"/>
                </a:gs>
                <a:gs pos="100000">
                  <a:srgbClr val="540303"/>
                </a:gs>
              </a:gsLst>
              <a:lin ang="5400012" scaled="0"/>
            </a:gradFill>
            <a:ln>
              <a:noFill/>
            </a:ln>
          </p:spPr>
          <p:txBody>
            <a:bodyPr anchorCtr="0" anchor="ctr" bIns="0" lIns="0" spcFirstLastPara="1" rIns="0" wrap="square" tIns="0">
              <a:noAutofit/>
            </a:bodyPr>
            <a:lstStyle/>
            <a:p>
              <a:pPr indent="0" lvl="0" marL="0" rtl="0" algn="ctr">
                <a:spcBef>
                  <a:spcPts val="0"/>
                </a:spcBef>
                <a:spcAft>
                  <a:spcPts val="0"/>
                </a:spcAft>
                <a:buNone/>
              </a:pPr>
              <a:r>
                <a:rPr lang="en" sz="800">
                  <a:solidFill>
                    <a:srgbClr val="FFFFFF"/>
                  </a:solidFill>
                  <a:latin typeface="Roboto"/>
                  <a:ea typeface="Roboto"/>
                  <a:cs typeface="Roboto"/>
                  <a:sym typeface="Roboto"/>
                </a:rPr>
                <a:t>X</a:t>
              </a:r>
              <a:endParaRPr sz="800">
                <a:solidFill>
                  <a:srgbClr val="FFFFFF"/>
                </a:solidFill>
                <a:latin typeface="Roboto"/>
                <a:ea typeface="Roboto"/>
                <a:cs typeface="Roboto"/>
                <a:sym typeface="Roboto"/>
              </a:endParaRPr>
            </a:p>
          </p:txBody>
        </p:sp>
        <p:sp>
          <p:nvSpPr>
            <p:cNvPr id="181" name="Google Shape;181;p27"/>
            <p:cNvSpPr/>
            <p:nvPr/>
          </p:nvSpPr>
          <p:spPr>
            <a:xfrm>
              <a:off x="7234896" y="1694235"/>
              <a:ext cx="560100" cy="181500"/>
            </a:xfrm>
            <a:prstGeom prst="roundRect">
              <a:avLst>
                <a:gd fmla="val 16667" name="adj"/>
              </a:avLst>
            </a:prstGeom>
            <a:gradFill>
              <a:gsLst>
                <a:gs pos="0">
                  <a:srgbClr val="00FFFF"/>
                </a:gs>
                <a:gs pos="100000">
                  <a:srgbClr val="3D85C6"/>
                </a:gs>
              </a:gsLst>
              <a:lin ang="5400012" scaled="0"/>
            </a:gradFill>
            <a:ln cap="flat" cmpd="sng" w="9525">
              <a:solidFill>
                <a:srgbClr val="3D85C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Roboto"/>
                  <a:ea typeface="Roboto"/>
                  <a:cs typeface="Roboto"/>
                  <a:sym typeface="Roboto"/>
                </a:rPr>
                <a:t>Join</a:t>
              </a:r>
              <a:endParaRPr b="1" sz="1000">
                <a:latin typeface="Roboto"/>
                <a:ea typeface="Roboto"/>
                <a:cs typeface="Roboto"/>
                <a:sym typeface="Roboto"/>
              </a:endParaRPr>
            </a:p>
          </p:txBody>
        </p:sp>
        <p:sp>
          <p:nvSpPr>
            <p:cNvPr id="182" name="Google Shape;182;p27"/>
            <p:cNvSpPr/>
            <p:nvPr/>
          </p:nvSpPr>
          <p:spPr>
            <a:xfrm>
              <a:off x="7868675" y="1694235"/>
              <a:ext cx="560100" cy="181500"/>
            </a:xfrm>
            <a:prstGeom prst="roundRect">
              <a:avLst>
                <a:gd fmla="val 16667" name="adj"/>
              </a:avLst>
            </a:prstGeom>
            <a:gradFill>
              <a:gsLst>
                <a:gs pos="0">
                  <a:srgbClr val="FFFFFF"/>
                </a:gs>
                <a:gs pos="100000">
                  <a:srgbClr val="B3B3B3"/>
                </a:gs>
              </a:gsLst>
              <a:lin ang="5400012" scaled="0"/>
            </a:gradFill>
            <a:ln cap="flat" cmpd="sng" w="9525">
              <a:solidFill>
                <a:srgbClr val="78909C"/>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Roboto"/>
                  <a:ea typeface="Roboto"/>
                  <a:cs typeface="Roboto"/>
                  <a:sym typeface="Roboto"/>
                </a:rPr>
                <a:t>Later</a:t>
              </a:r>
              <a:endParaRPr sz="1000">
                <a:latin typeface="Roboto"/>
                <a:ea typeface="Roboto"/>
                <a:cs typeface="Roboto"/>
                <a:sym typeface="Roboto"/>
              </a:endParaRPr>
            </a:p>
          </p:txBody>
        </p:sp>
        <p:sp>
          <p:nvSpPr>
            <p:cNvPr id="183" name="Google Shape;183;p27"/>
            <p:cNvSpPr/>
            <p:nvPr/>
          </p:nvSpPr>
          <p:spPr>
            <a:xfrm>
              <a:off x="6909448" y="1694235"/>
              <a:ext cx="396000" cy="181500"/>
            </a:xfrm>
            <a:prstGeom prst="homePlate">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27"/>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2. Breakout Room Roles">
  <p:cSld name="CUSTOM_2_7_2_2_1">
    <p:spTree>
      <p:nvGrpSpPr>
        <p:cNvPr id="185" name="Shape 185"/>
        <p:cNvGrpSpPr/>
        <p:nvPr/>
      </p:nvGrpSpPr>
      <p:grpSpPr>
        <a:xfrm>
          <a:off x="0" y="0"/>
          <a:ext cx="0" cy="0"/>
          <a:chOff x="0" y="0"/>
          <a:chExt cx="0" cy="0"/>
        </a:xfrm>
      </p:grpSpPr>
      <p:sp>
        <p:nvSpPr>
          <p:cNvPr id="186" name="Google Shape;186;p28"/>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187" name="Google Shape;187;p28"/>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188" name="Google Shape;188;p28"/>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189" name="Google Shape;189;p28"/>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graphicFrame>
        <p:nvGraphicFramePr>
          <p:cNvPr id="190" name="Google Shape;190;p28"/>
          <p:cNvGraphicFramePr/>
          <p:nvPr/>
        </p:nvGraphicFramePr>
        <p:xfrm>
          <a:off x="358300" y="1181050"/>
          <a:ext cx="3000000" cy="3000000"/>
        </p:xfrm>
        <a:graphic>
          <a:graphicData uri="http://schemas.openxmlformats.org/drawingml/2006/table">
            <a:tbl>
              <a:tblPr>
                <a:noFill/>
                <a:tableStyleId>{349E2AF6-2D2A-4FC3-A211-109F0E5D0907}</a:tableStyleId>
              </a:tblPr>
              <a:tblGrid>
                <a:gridCol w="1841825"/>
                <a:gridCol w="6593375"/>
              </a:tblGrid>
              <a:tr h="713225">
                <a:tc>
                  <a:txBody>
                    <a:bodyPr/>
                    <a:lstStyle/>
                    <a:p>
                      <a:pPr indent="0" lvl="0" marL="0" rtl="0" algn="r">
                        <a:spcBef>
                          <a:spcPts val="0"/>
                        </a:spcBef>
                        <a:spcAft>
                          <a:spcPts val="0"/>
                        </a:spcAft>
                        <a:buNone/>
                      </a:pPr>
                      <a:r>
                        <a:rPr b="1" lang="en">
                          <a:solidFill>
                            <a:srgbClr val="FFFFFF"/>
                          </a:solidFill>
                          <a:latin typeface="Roboto"/>
                          <a:ea typeface="Roboto"/>
                          <a:cs typeface="Roboto"/>
                          <a:sym typeface="Roboto"/>
                        </a:rPr>
                        <a:t>Facilitator</a:t>
                      </a:r>
                      <a:endParaRPr b="1">
                        <a:solidFill>
                          <a:srgbClr val="FFFFFF"/>
                        </a:solidFill>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43461"/>
                    </a:solidFill>
                  </a:tcPr>
                </a:tc>
                <a:tc>
                  <a:txBody>
                    <a:bodyPr/>
                    <a:lstStyle/>
                    <a:p>
                      <a:pPr indent="0" lvl="0" marL="0" rtl="0" algn="l">
                        <a:spcBef>
                          <a:spcPts val="0"/>
                        </a:spcBef>
                        <a:spcAft>
                          <a:spcPts val="0"/>
                        </a:spcAft>
                        <a:buNone/>
                      </a:pPr>
                      <a:r>
                        <a:rPr lang="en">
                          <a:latin typeface="Roboto"/>
                          <a:ea typeface="Roboto"/>
                          <a:cs typeface="Roboto"/>
                          <a:sym typeface="Roboto"/>
                        </a:rPr>
                        <a:t>Manages the group by helping to ensure that everyone stays on task, is focused, and that there is room for everyone in the conversation.</a:t>
                      </a:r>
                      <a:endParaRPr>
                        <a:latin typeface="Roboto"/>
                        <a:ea typeface="Roboto"/>
                        <a:cs typeface="Roboto"/>
                        <a:sym typeface="Roboto"/>
                      </a:endParaRPr>
                    </a:p>
                  </a:txBody>
                  <a:tcPr marT="182875" marB="182875" marR="182875" marL="182875">
                    <a:lnL cap="flat" cmpd="sng" w="9525">
                      <a:solidFill>
                        <a:srgbClr val="78909C">
                          <a:alpha val="0"/>
                        </a:srgbClr>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78909C">
                          <a:alpha val="0"/>
                        </a:srgbClr>
                      </a:solidFill>
                      <a:prstDash val="solid"/>
                      <a:round/>
                      <a:headEnd len="sm" w="sm" type="none"/>
                      <a:tailEnd len="sm" w="sm" type="none"/>
                    </a:lnT>
                    <a:lnB cap="flat" cmpd="sng" w="9525">
                      <a:solidFill>
                        <a:srgbClr val="78909C">
                          <a:alpha val="0"/>
                        </a:srgbClr>
                      </a:solidFill>
                      <a:prstDash val="solid"/>
                      <a:round/>
                      <a:headEnd len="sm" w="sm" type="none"/>
                      <a:tailEnd len="sm" w="sm" type="none"/>
                    </a:lnB>
                    <a:solidFill>
                      <a:srgbClr val="FFFFFF"/>
                    </a:solidFill>
                  </a:tcPr>
                </a:tc>
              </a:tr>
              <a:tr h="865175">
                <a:tc>
                  <a:txBody>
                    <a:bodyPr/>
                    <a:lstStyle/>
                    <a:p>
                      <a:pPr indent="0" lvl="0" marL="0" rtl="0" algn="r">
                        <a:spcBef>
                          <a:spcPts val="0"/>
                        </a:spcBef>
                        <a:spcAft>
                          <a:spcPts val="0"/>
                        </a:spcAft>
                        <a:buNone/>
                      </a:pPr>
                      <a:r>
                        <a:rPr b="1" lang="en">
                          <a:solidFill>
                            <a:srgbClr val="FFFFFF"/>
                          </a:solidFill>
                          <a:latin typeface="Roboto"/>
                          <a:ea typeface="Roboto"/>
                          <a:cs typeface="Roboto"/>
                          <a:sym typeface="Roboto"/>
                        </a:rPr>
                        <a:t>Recorder</a:t>
                      </a:r>
                      <a:endParaRPr b="1">
                        <a:solidFill>
                          <a:srgbClr val="FFFFFF"/>
                        </a:solidFill>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1475D4"/>
                    </a:solidFill>
                  </a:tcPr>
                </a:tc>
                <a:tc>
                  <a:txBody>
                    <a:bodyPr/>
                    <a:lstStyle/>
                    <a:p>
                      <a:pPr indent="0" lvl="0" marL="0" rtl="0" algn="l">
                        <a:spcBef>
                          <a:spcPts val="0"/>
                        </a:spcBef>
                        <a:spcAft>
                          <a:spcPts val="0"/>
                        </a:spcAft>
                        <a:buNone/>
                      </a:pPr>
                      <a:r>
                        <a:rPr lang="en">
                          <a:latin typeface="Roboto"/>
                          <a:ea typeface="Roboto"/>
                          <a:cs typeface="Roboto"/>
                          <a:sym typeface="Roboto"/>
                        </a:rPr>
                        <a:t>Keeps a record of those who were in the group, and the roles that they play in the group. The recorder also records critical points from the small group’s discussion along with findings or answers. They can create a Google Doc that can be shared with their group.</a:t>
                      </a:r>
                      <a:endParaRPr>
                        <a:latin typeface="Roboto"/>
                        <a:ea typeface="Roboto"/>
                        <a:cs typeface="Roboto"/>
                        <a:sym typeface="Roboto"/>
                      </a:endParaRPr>
                    </a:p>
                  </a:txBody>
                  <a:tcPr marT="182875" marB="182875" marR="182875" marL="182875">
                    <a:lnL cap="flat" cmpd="sng" w="9525">
                      <a:solidFill>
                        <a:srgbClr val="78909C">
                          <a:alpha val="0"/>
                        </a:srgbClr>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78909C">
                          <a:alpha val="0"/>
                        </a:srgbClr>
                      </a:solidFill>
                      <a:prstDash val="solid"/>
                      <a:round/>
                      <a:headEnd len="sm" w="sm" type="none"/>
                      <a:tailEnd len="sm" w="sm" type="none"/>
                    </a:lnT>
                    <a:lnB cap="flat" cmpd="sng" w="9525">
                      <a:solidFill>
                        <a:srgbClr val="78909C">
                          <a:alpha val="0"/>
                        </a:srgbClr>
                      </a:solidFill>
                      <a:prstDash val="solid"/>
                      <a:round/>
                      <a:headEnd len="sm" w="sm" type="none"/>
                      <a:tailEnd len="sm" w="sm" type="none"/>
                    </a:lnB>
                    <a:solidFill>
                      <a:srgbClr val="EBEDF0"/>
                    </a:solidFill>
                  </a:tcPr>
                </a:tc>
              </a:tr>
              <a:tr h="713225">
                <a:tc>
                  <a:txBody>
                    <a:bodyPr/>
                    <a:lstStyle/>
                    <a:p>
                      <a:pPr indent="0" lvl="0" marL="0" rtl="0" algn="r">
                        <a:spcBef>
                          <a:spcPts val="0"/>
                        </a:spcBef>
                        <a:spcAft>
                          <a:spcPts val="0"/>
                        </a:spcAft>
                        <a:buNone/>
                      </a:pPr>
                      <a:r>
                        <a:rPr b="1" lang="en">
                          <a:latin typeface="Roboto"/>
                          <a:ea typeface="Roboto"/>
                          <a:cs typeface="Roboto"/>
                          <a:sym typeface="Roboto"/>
                        </a:rPr>
                        <a:t>Presenter</a:t>
                      </a:r>
                      <a:endParaRPr b="1">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D6CB"/>
                    </a:solidFill>
                  </a:tcPr>
                </a:tc>
                <a:tc>
                  <a:txBody>
                    <a:bodyPr/>
                    <a:lstStyle/>
                    <a:p>
                      <a:pPr indent="0" lvl="0" marL="0" rtl="0" algn="l">
                        <a:spcBef>
                          <a:spcPts val="0"/>
                        </a:spcBef>
                        <a:spcAft>
                          <a:spcPts val="0"/>
                        </a:spcAft>
                        <a:buNone/>
                      </a:pPr>
                      <a:r>
                        <a:rPr lang="en">
                          <a:latin typeface="Roboto"/>
                          <a:ea typeface="Roboto"/>
                          <a:cs typeface="Roboto"/>
                          <a:sym typeface="Roboto"/>
                        </a:rPr>
                        <a:t>Presents the group’s ideas to the rest of the class. The Presenter should rely on the recorder’s notes to guide their report.</a:t>
                      </a:r>
                      <a:endParaRPr>
                        <a:latin typeface="Roboto"/>
                        <a:ea typeface="Roboto"/>
                        <a:cs typeface="Roboto"/>
                        <a:sym typeface="Roboto"/>
                      </a:endParaRPr>
                    </a:p>
                  </a:txBody>
                  <a:tcPr marT="182875" marB="182875" marR="182875" marL="182875">
                    <a:lnL cap="flat" cmpd="sng" w="9525">
                      <a:solidFill>
                        <a:srgbClr val="78909C">
                          <a:alpha val="0"/>
                        </a:srgbClr>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78909C">
                          <a:alpha val="0"/>
                        </a:srgbClr>
                      </a:solidFill>
                      <a:prstDash val="solid"/>
                      <a:round/>
                      <a:headEnd len="sm" w="sm" type="none"/>
                      <a:tailEnd len="sm" w="sm" type="none"/>
                    </a:lnT>
                    <a:lnB cap="flat" cmpd="sng" w="9525">
                      <a:solidFill>
                        <a:srgbClr val="78909C">
                          <a:alpha val="0"/>
                        </a:srgbClr>
                      </a:solidFill>
                      <a:prstDash val="solid"/>
                      <a:round/>
                      <a:headEnd len="sm" w="sm" type="none"/>
                      <a:tailEnd len="sm" w="sm" type="none"/>
                    </a:lnB>
                    <a:solidFill>
                      <a:srgbClr val="FFFFFF"/>
                    </a:solidFill>
                  </a:tcPr>
                </a:tc>
              </a:tr>
              <a:tr h="713225">
                <a:tc>
                  <a:txBody>
                    <a:bodyPr/>
                    <a:lstStyle/>
                    <a:p>
                      <a:pPr indent="0" lvl="0" marL="0" rtl="0" algn="r">
                        <a:spcBef>
                          <a:spcPts val="0"/>
                        </a:spcBef>
                        <a:spcAft>
                          <a:spcPts val="0"/>
                        </a:spcAft>
                        <a:buNone/>
                      </a:pPr>
                      <a:r>
                        <a:rPr b="1" lang="en">
                          <a:latin typeface="Roboto"/>
                          <a:ea typeface="Roboto"/>
                          <a:cs typeface="Roboto"/>
                          <a:sym typeface="Roboto"/>
                        </a:rPr>
                        <a:t>Strategy Analyst</a:t>
                      </a:r>
                      <a:endParaRPr b="1">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E244"/>
                    </a:solidFill>
                  </a:tcPr>
                </a:tc>
                <a:tc>
                  <a:txBody>
                    <a:bodyPr/>
                    <a:lstStyle/>
                    <a:p>
                      <a:pPr indent="0" lvl="0" marL="0" rtl="0" algn="l">
                        <a:spcBef>
                          <a:spcPts val="0"/>
                        </a:spcBef>
                        <a:spcAft>
                          <a:spcPts val="0"/>
                        </a:spcAft>
                        <a:buNone/>
                      </a:pPr>
                      <a:r>
                        <a:rPr lang="en">
                          <a:latin typeface="Roboto"/>
                          <a:ea typeface="Roboto"/>
                          <a:cs typeface="Roboto"/>
                          <a:sym typeface="Roboto"/>
                        </a:rPr>
                        <a:t>Observes team dynamics and guides the consensus-building process </a:t>
                      </a:r>
                      <a:br>
                        <a:rPr lang="en">
                          <a:latin typeface="Roboto"/>
                          <a:ea typeface="Roboto"/>
                          <a:cs typeface="Roboto"/>
                          <a:sym typeface="Roboto"/>
                        </a:rPr>
                      </a:br>
                      <a:r>
                        <a:rPr lang="en">
                          <a:latin typeface="Roboto"/>
                          <a:ea typeface="Roboto"/>
                          <a:cs typeface="Roboto"/>
                          <a:sym typeface="Roboto"/>
                        </a:rPr>
                        <a:t>(helps group members come to a common conclusion).</a:t>
                      </a:r>
                      <a:endParaRPr>
                        <a:latin typeface="Roboto"/>
                        <a:ea typeface="Roboto"/>
                        <a:cs typeface="Roboto"/>
                        <a:sym typeface="Roboto"/>
                      </a:endParaRPr>
                    </a:p>
                  </a:txBody>
                  <a:tcPr marT="182875" marB="182875" marR="182875" marL="182875">
                    <a:lnL cap="flat" cmpd="sng" w="9525">
                      <a:solidFill>
                        <a:srgbClr val="78909C">
                          <a:alpha val="0"/>
                        </a:srgbClr>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78909C">
                          <a:alpha val="0"/>
                        </a:srgbClr>
                      </a:solidFill>
                      <a:prstDash val="solid"/>
                      <a:round/>
                      <a:headEnd len="sm" w="sm" type="none"/>
                      <a:tailEnd len="sm" w="sm" type="none"/>
                    </a:lnT>
                    <a:lnB cap="flat" cmpd="sng" w="9525">
                      <a:solidFill>
                        <a:srgbClr val="78909C">
                          <a:alpha val="0"/>
                        </a:srgbClr>
                      </a:solidFill>
                      <a:prstDash val="solid"/>
                      <a:round/>
                      <a:headEnd len="sm" w="sm" type="none"/>
                      <a:tailEnd len="sm" w="sm" type="none"/>
                    </a:lnB>
                    <a:solidFill>
                      <a:srgbClr val="EBEDF0"/>
                    </a:solidFill>
                  </a:tcPr>
                </a:tc>
              </a:tr>
            </a:tbl>
          </a:graphicData>
        </a:graphic>
      </p:graphicFrame>
      <p:sp>
        <p:nvSpPr>
          <p:cNvPr id="191" name="Google Shape;191;p28"/>
          <p:cNvSpPr txBox="1"/>
          <p:nvPr/>
        </p:nvSpPr>
        <p:spPr>
          <a:xfrm>
            <a:off x="-12300" y="0"/>
            <a:ext cx="7167000" cy="533700"/>
          </a:xfrm>
          <a:prstGeom prst="rect">
            <a:avLst/>
          </a:prstGeom>
          <a:noFill/>
          <a:ln>
            <a:noFill/>
          </a:ln>
        </p:spPr>
        <p:txBody>
          <a:bodyPr anchorCtr="0" anchor="b" bIns="0" lIns="457200" spcFirstLastPara="1" rIns="0" wrap="square" tIns="0">
            <a:noAutofit/>
          </a:bodyPr>
          <a:lstStyle/>
          <a:p>
            <a:pPr indent="0" lvl="0" marL="0" rtl="0" algn="l">
              <a:spcBef>
                <a:spcPts val="0"/>
              </a:spcBef>
              <a:spcAft>
                <a:spcPts val="0"/>
              </a:spcAft>
              <a:buNone/>
            </a:pPr>
            <a:r>
              <a:rPr lang="en" sz="2400">
                <a:latin typeface="Roboto Medium"/>
                <a:ea typeface="Roboto Medium"/>
                <a:cs typeface="Roboto Medium"/>
                <a:sym typeface="Roboto Medium"/>
              </a:rPr>
              <a:t>Breakout Room Roles</a:t>
            </a:r>
            <a:endParaRPr sz="2400">
              <a:latin typeface="Roboto Medium"/>
              <a:ea typeface="Roboto Medium"/>
              <a:cs typeface="Roboto Medium"/>
              <a:sym typeface="Roboto Medium"/>
            </a:endParaRPr>
          </a:p>
        </p:txBody>
      </p:sp>
      <p:sp>
        <p:nvSpPr>
          <p:cNvPr id="192" name="Google Shape;192;p28"/>
          <p:cNvSpPr txBox="1"/>
          <p:nvPr>
            <p:ph idx="2"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Additional Breakout Room Roles">
  <p:cSld name="CUSTOM_2_7_2_2_2">
    <p:spTree>
      <p:nvGrpSpPr>
        <p:cNvPr id="193" name="Shape 193"/>
        <p:cNvGrpSpPr/>
        <p:nvPr/>
      </p:nvGrpSpPr>
      <p:grpSpPr>
        <a:xfrm>
          <a:off x="0" y="0"/>
          <a:ext cx="0" cy="0"/>
          <a:chOff x="0" y="0"/>
          <a:chExt cx="0" cy="0"/>
        </a:xfrm>
      </p:grpSpPr>
      <p:cxnSp>
        <p:nvCxnSpPr>
          <p:cNvPr id="194" name="Google Shape;194;p29"/>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195" name="Google Shape;195;p29"/>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196" name="Google Shape;196;p29"/>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graphicFrame>
        <p:nvGraphicFramePr>
          <p:cNvPr id="197" name="Google Shape;197;p29"/>
          <p:cNvGraphicFramePr/>
          <p:nvPr/>
        </p:nvGraphicFramePr>
        <p:xfrm>
          <a:off x="358300" y="876250"/>
          <a:ext cx="3000000" cy="3000000"/>
        </p:xfrm>
        <a:graphic>
          <a:graphicData uri="http://schemas.openxmlformats.org/drawingml/2006/table">
            <a:tbl>
              <a:tblPr>
                <a:noFill/>
                <a:tableStyleId>{349E2AF6-2D2A-4FC3-A211-109F0E5D0907}</a:tableStyleId>
              </a:tblPr>
              <a:tblGrid>
                <a:gridCol w="1841825"/>
                <a:gridCol w="6593375"/>
              </a:tblGrid>
              <a:tr h="464325">
                <a:tc>
                  <a:txBody>
                    <a:bodyPr/>
                    <a:lstStyle/>
                    <a:p>
                      <a:pPr indent="0" lvl="0" marL="0" rtl="0" algn="r">
                        <a:spcBef>
                          <a:spcPts val="0"/>
                        </a:spcBef>
                        <a:spcAft>
                          <a:spcPts val="0"/>
                        </a:spcAft>
                        <a:buNone/>
                      </a:pPr>
                      <a:r>
                        <a:rPr b="1" lang="en" sz="1200">
                          <a:solidFill>
                            <a:srgbClr val="FFFFFF"/>
                          </a:solidFill>
                          <a:latin typeface="Roboto"/>
                          <a:ea typeface="Roboto"/>
                          <a:cs typeface="Roboto"/>
                          <a:sym typeface="Roboto"/>
                        </a:rPr>
                        <a:t>Timekeeper</a:t>
                      </a:r>
                      <a:endParaRPr b="1" sz="1200">
                        <a:solidFill>
                          <a:srgbClr val="FFFFFF"/>
                        </a:solidFill>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43461"/>
                    </a:solidFill>
                  </a:tcPr>
                </a:tc>
                <a:tc>
                  <a:txBody>
                    <a:bodyPr/>
                    <a:lstStyle/>
                    <a:p>
                      <a:pPr indent="0" lvl="0" marL="0" rtl="0" algn="l">
                        <a:spcBef>
                          <a:spcPts val="0"/>
                        </a:spcBef>
                        <a:spcAft>
                          <a:spcPts val="0"/>
                        </a:spcAft>
                        <a:buNone/>
                      </a:pPr>
                      <a:r>
                        <a:rPr lang="en" sz="1200">
                          <a:latin typeface="Roboto"/>
                          <a:ea typeface="Roboto"/>
                          <a:cs typeface="Roboto"/>
                          <a:sym typeface="Roboto"/>
                        </a:rPr>
                        <a:t>Keeps the group on track to finish the activity in time, and provides time warnings.</a:t>
                      </a:r>
                      <a:endParaRPr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r>
              <a:tr h="560225">
                <a:tc>
                  <a:txBody>
                    <a:bodyPr/>
                    <a:lstStyle/>
                    <a:p>
                      <a:pPr indent="0" lvl="0" marL="0" rtl="0" algn="r">
                        <a:spcBef>
                          <a:spcPts val="0"/>
                        </a:spcBef>
                        <a:spcAft>
                          <a:spcPts val="0"/>
                        </a:spcAft>
                        <a:buNone/>
                      </a:pPr>
                      <a:r>
                        <a:rPr b="1" lang="en" sz="1200">
                          <a:solidFill>
                            <a:srgbClr val="FFFFFF"/>
                          </a:solidFill>
                          <a:latin typeface="Roboto"/>
                          <a:ea typeface="Roboto"/>
                          <a:cs typeface="Roboto"/>
                          <a:sym typeface="Roboto"/>
                        </a:rPr>
                        <a:t>Synthesizer</a:t>
                      </a:r>
                      <a:endParaRPr b="1" sz="1200">
                        <a:solidFill>
                          <a:srgbClr val="FFFFFF"/>
                        </a:solidFill>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1475D4"/>
                    </a:solidFill>
                  </a:tcPr>
                </a:tc>
                <a:tc>
                  <a:txBody>
                    <a:bodyPr/>
                    <a:lstStyle/>
                    <a:p>
                      <a:pPr indent="0" lvl="0" marL="0" rtl="0" algn="l">
                        <a:spcBef>
                          <a:spcPts val="0"/>
                        </a:spcBef>
                        <a:spcAft>
                          <a:spcPts val="0"/>
                        </a:spcAft>
                        <a:buNone/>
                      </a:pPr>
                      <a:r>
                        <a:rPr lang="en" sz="1200">
                          <a:latin typeface="Roboto"/>
                          <a:ea typeface="Roboto"/>
                          <a:cs typeface="Roboto"/>
                          <a:sym typeface="Roboto"/>
                        </a:rPr>
                        <a:t>Produce a synthesis of discussions, bringing out the main questions and capturing them in a shareable document.</a:t>
                      </a:r>
                      <a:endParaRPr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DF0"/>
                    </a:solidFill>
                  </a:tcPr>
                </a:tc>
              </a:tr>
              <a:tr h="560225">
                <a:tc>
                  <a:txBody>
                    <a:bodyPr/>
                    <a:lstStyle/>
                    <a:p>
                      <a:pPr indent="0" lvl="0" marL="0" rtl="0" algn="r">
                        <a:spcBef>
                          <a:spcPts val="0"/>
                        </a:spcBef>
                        <a:spcAft>
                          <a:spcPts val="0"/>
                        </a:spcAft>
                        <a:buNone/>
                      </a:pPr>
                      <a:r>
                        <a:rPr b="1" lang="en" sz="1200">
                          <a:solidFill>
                            <a:srgbClr val="FFFFFF"/>
                          </a:solidFill>
                          <a:latin typeface="Roboto"/>
                          <a:ea typeface="Roboto"/>
                          <a:cs typeface="Roboto"/>
                          <a:sym typeface="Roboto"/>
                        </a:rPr>
                        <a:t>Concept Mapper</a:t>
                      </a:r>
                      <a:endParaRPr b="1" sz="1200">
                        <a:solidFill>
                          <a:srgbClr val="FFFFFF"/>
                        </a:solidFill>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51470"/>
                    </a:solidFill>
                  </a:tcPr>
                </a:tc>
                <a:tc>
                  <a:txBody>
                    <a:bodyPr/>
                    <a:lstStyle/>
                    <a:p>
                      <a:pPr indent="0" lvl="0" marL="0" rtl="0" algn="l">
                        <a:spcBef>
                          <a:spcPts val="0"/>
                        </a:spcBef>
                        <a:spcAft>
                          <a:spcPts val="0"/>
                        </a:spcAft>
                        <a:buNone/>
                      </a:pPr>
                      <a:r>
                        <a:rPr lang="en" sz="1200">
                          <a:latin typeface="Roboto"/>
                          <a:ea typeface="Roboto"/>
                          <a:cs typeface="Roboto"/>
                          <a:sym typeface="Roboto"/>
                        </a:rPr>
                        <a:t>Bring a healthy sense of skepticism to the group discussion in order to generate deeper discussions.</a:t>
                      </a:r>
                      <a:endParaRPr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r>
              <a:tr h="560225">
                <a:tc>
                  <a:txBody>
                    <a:bodyPr/>
                    <a:lstStyle/>
                    <a:p>
                      <a:pPr indent="0" lvl="0" marL="0" rtl="0" algn="r">
                        <a:spcBef>
                          <a:spcPts val="0"/>
                        </a:spcBef>
                        <a:spcAft>
                          <a:spcPts val="0"/>
                        </a:spcAft>
                        <a:buNone/>
                      </a:pPr>
                      <a:r>
                        <a:rPr b="1" lang="en" sz="1200">
                          <a:latin typeface="Roboto"/>
                          <a:ea typeface="Roboto"/>
                          <a:cs typeface="Roboto"/>
                          <a:sym typeface="Roboto"/>
                        </a:rPr>
                        <a:t>Skeptic</a:t>
                      </a:r>
                      <a:endParaRPr b="1"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D6CB"/>
                    </a:solidFill>
                  </a:tcPr>
                </a:tc>
                <a:tc>
                  <a:txBody>
                    <a:bodyPr/>
                    <a:lstStyle/>
                    <a:p>
                      <a:pPr indent="0" lvl="0" marL="0" rtl="0" algn="l">
                        <a:spcBef>
                          <a:spcPts val="0"/>
                        </a:spcBef>
                        <a:spcAft>
                          <a:spcPts val="0"/>
                        </a:spcAft>
                        <a:buNone/>
                      </a:pPr>
                      <a:r>
                        <a:rPr lang="en" sz="1200">
                          <a:latin typeface="Roboto"/>
                          <a:ea typeface="Roboto"/>
                          <a:cs typeface="Roboto"/>
                          <a:sym typeface="Roboto"/>
                        </a:rPr>
                        <a:t>Observes team dynamics and guides the consensus-building process </a:t>
                      </a:r>
                      <a:br>
                        <a:rPr lang="en" sz="1200">
                          <a:latin typeface="Roboto"/>
                          <a:ea typeface="Roboto"/>
                          <a:cs typeface="Roboto"/>
                          <a:sym typeface="Roboto"/>
                        </a:rPr>
                      </a:br>
                      <a:r>
                        <a:rPr lang="en" sz="1200">
                          <a:latin typeface="Roboto"/>
                          <a:ea typeface="Roboto"/>
                          <a:cs typeface="Roboto"/>
                          <a:sym typeface="Roboto"/>
                        </a:rPr>
                        <a:t>(helps group members come to a common conclusion).</a:t>
                      </a:r>
                      <a:endParaRPr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DF0"/>
                    </a:solidFill>
                  </a:tcPr>
                </a:tc>
              </a:tr>
              <a:tr h="560225">
                <a:tc>
                  <a:txBody>
                    <a:bodyPr/>
                    <a:lstStyle/>
                    <a:p>
                      <a:pPr indent="0" lvl="0" marL="0" rtl="0" algn="r">
                        <a:spcBef>
                          <a:spcPts val="0"/>
                        </a:spcBef>
                        <a:spcAft>
                          <a:spcPts val="0"/>
                        </a:spcAft>
                        <a:buNone/>
                      </a:pPr>
                      <a:r>
                        <a:rPr b="1" lang="en" sz="1200">
                          <a:latin typeface="Roboto"/>
                          <a:ea typeface="Roboto"/>
                          <a:cs typeface="Roboto"/>
                          <a:sym typeface="Roboto"/>
                        </a:rPr>
                        <a:t>Moderator</a:t>
                      </a:r>
                      <a:endParaRPr b="1"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ECF48"/>
                    </a:solidFill>
                  </a:tcPr>
                </a:tc>
                <a:tc>
                  <a:txBody>
                    <a:bodyPr/>
                    <a:lstStyle/>
                    <a:p>
                      <a:pPr indent="0" lvl="0" marL="0" rtl="0" algn="l">
                        <a:spcBef>
                          <a:spcPts val="0"/>
                        </a:spcBef>
                        <a:spcAft>
                          <a:spcPts val="0"/>
                        </a:spcAft>
                        <a:buNone/>
                      </a:pPr>
                      <a:r>
                        <a:rPr lang="en" sz="1200">
                          <a:latin typeface="Roboto"/>
                          <a:ea typeface="Roboto"/>
                          <a:cs typeface="Roboto"/>
                          <a:sym typeface="Roboto"/>
                        </a:rPr>
                        <a:t>Monitor the discussion, ask critical questions, and probe others‟ opinion. Promotes participation of all the members of the group and ensures all voices are heard.</a:t>
                      </a:r>
                      <a:endParaRPr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r>
              <a:tr h="560225">
                <a:tc>
                  <a:txBody>
                    <a:bodyPr/>
                    <a:lstStyle/>
                    <a:p>
                      <a:pPr indent="0" lvl="0" marL="0" rtl="0" algn="r">
                        <a:spcBef>
                          <a:spcPts val="0"/>
                        </a:spcBef>
                        <a:spcAft>
                          <a:spcPts val="0"/>
                        </a:spcAft>
                        <a:buNone/>
                      </a:pPr>
                      <a:r>
                        <a:rPr b="1" lang="en" sz="1200">
                          <a:latin typeface="Roboto"/>
                          <a:ea typeface="Roboto"/>
                          <a:cs typeface="Roboto"/>
                          <a:sym typeface="Roboto"/>
                        </a:rPr>
                        <a:t>Theoretician</a:t>
                      </a:r>
                      <a:endParaRPr b="1"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992D"/>
                    </a:solidFill>
                  </a:tcPr>
                </a:tc>
                <a:tc>
                  <a:txBody>
                    <a:bodyPr/>
                    <a:lstStyle/>
                    <a:p>
                      <a:pPr indent="0" lvl="0" marL="0" rtl="0" algn="l">
                        <a:spcBef>
                          <a:spcPts val="0"/>
                        </a:spcBef>
                        <a:spcAft>
                          <a:spcPts val="0"/>
                        </a:spcAft>
                        <a:buNone/>
                      </a:pPr>
                      <a:r>
                        <a:rPr lang="en" sz="1200">
                          <a:latin typeface="Roboto"/>
                          <a:ea typeface="Roboto"/>
                          <a:cs typeface="Roboto"/>
                          <a:sym typeface="Roboto"/>
                        </a:rPr>
                        <a:t>Introduce theoretical information to ensure that all relevant theoretical concepts were used in the activity.</a:t>
                      </a:r>
                      <a:endParaRPr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DF0"/>
                    </a:solidFill>
                  </a:tcPr>
                </a:tc>
              </a:tr>
              <a:tr h="560225">
                <a:tc>
                  <a:txBody>
                    <a:bodyPr/>
                    <a:lstStyle/>
                    <a:p>
                      <a:pPr indent="0" lvl="0" marL="0" rtl="0" algn="r">
                        <a:spcBef>
                          <a:spcPts val="0"/>
                        </a:spcBef>
                        <a:spcAft>
                          <a:spcPts val="0"/>
                        </a:spcAft>
                        <a:buNone/>
                      </a:pPr>
                      <a:r>
                        <a:rPr b="1" lang="en" sz="1200">
                          <a:latin typeface="Roboto"/>
                          <a:ea typeface="Roboto"/>
                          <a:cs typeface="Roboto"/>
                          <a:sym typeface="Roboto"/>
                        </a:rPr>
                        <a:t>Starter</a:t>
                      </a:r>
                      <a:endParaRPr b="1"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D6CB"/>
                    </a:solidFill>
                  </a:tcPr>
                </a:tc>
                <a:tc>
                  <a:txBody>
                    <a:bodyPr/>
                    <a:lstStyle/>
                    <a:p>
                      <a:pPr indent="0" lvl="0" marL="0" rtl="0" algn="l">
                        <a:spcBef>
                          <a:spcPts val="0"/>
                        </a:spcBef>
                        <a:spcAft>
                          <a:spcPts val="0"/>
                        </a:spcAft>
                        <a:buNone/>
                      </a:pPr>
                      <a:r>
                        <a:rPr lang="en" sz="1200">
                          <a:latin typeface="Roboto"/>
                          <a:ea typeface="Roboto"/>
                          <a:cs typeface="Roboto"/>
                          <a:sym typeface="Roboto"/>
                        </a:rPr>
                        <a:t>Required to start off the discussion, to add new points for other students to build upon, and to give new impulses when discussions slacked off.</a:t>
                      </a:r>
                      <a:endParaRPr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r>
            </a:tbl>
          </a:graphicData>
        </a:graphic>
      </p:graphicFrame>
      <p:sp>
        <p:nvSpPr>
          <p:cNvPr id="198" name="Google Shape;198;p29"/>
          <p:cNvSpPr txBox="1"/>
          <p:nvPr/>
        </p:nvSpPr>
        <p:spPr>
          <a:xfrm>
            <a:off x="-12300" y="0"/>
            <a:ext cx="7167000" cy="533700"/>
          </a:xfrm>
          <a:prstGeom prst="rect">
            <a:avLst/>
          </a:prstGeom>
          <a:noFill/>
          <a:ln>
            <a:noFill/>
          </a:ln>
        </p:spPr>
        <p:txBody>
          <a:bodyPr anchorCtr="0" anchor="b" bIns="0" lIns="457200" spcFirstLastPara="1" rIns="0" wrap="square" tIns="0">
            <a:noAutofit/>
          </a:bodyPr>
          <a:lstStyle/>
          <a:p>
            <a:pPr indent="0" lvl="0" marL="0" rtl="0" algn="l">
              <a:spcBef>
                <a:spcPts val="0"/>
              </a:spcBef>
              <a:spcAft>
                <a:spcPts val="0"/>
              </a:spcAft>
              <a:buNone/>
            </a:pPr>
            <a:r>
              <a:rPr lang="en" sz="2400">
                <a:latin typeface="Roboto Medium"/>
                <a:ea typeface="Roboto Medium"/>
                <a:cs typeface="Roboto Medium"/>
                <a:sym typeface="Roboto Medium"/>
              </a:rPr>
              <a:t>Additional Breakout Room Roles</a:t>
            </a:r>
            <a:endParaRPr sz="2400">
              <a:latin typeface="Roboto Medium"/>
              <a:ea typeface="Roboto Medium"/>
              <a:cs typeface="Roboto Medium"/>
              <a:sym typeface="Roboto Medium"/>
            </a:endParaRPr>
          </a:p>
        </p:txBody>
      </p:sp>
      <p:sp>
        <p:nvSpPr>
          <p:cNvPr id="199" name="Google Shape;199;p29"/>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4. Pair Programming Activity">
  <p:cSld name="CUSTOM_2_3_1_1_1_1_1_2_1_2_1_1_1_1_3_2_1">
    <p:spTree>
      <p:nvGrpSpPr>
        <p:cNvPr id="200" name="Shape 200"/>
        <p:cNvGrpSpPr/>
        <p:nvPr/>
      </p:nvGrpSpPr>
      <p:grpSpPr>
        <a:xfrm>
          <a:off x="0" y="0"/>
          <a:ext cx="0" cy="0"/>
          <a:chOff x="0" y="0"/>
          <a:chExt cx="0" cy="0"/>
        </a:xfrm>
      </p:grpSpPr>
      <p:pic>
        <p:nvPicPr>
          <p:cNvPr id="201" name="Google Shape;201;p30"/>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202" name="Google Shape;202;p30"/>
          <p:cNvSpPr/>
          <p:nvPr/>
        </p:nvSpPr>
        <p:spPr>
          <a:xfrm>
            <a:off x="273900" y="3540700"/>
            <a:ext cx="8596200" cy="13284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0"/>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204" name="Google Shape;204;p30"/>
          <p:cNvSpPr txBox="1"/>
          <p:nvPr/>
        </p:nvSpPr>
        <p:spPr>
          <a:xfrm>
            <a:off x="5763775" y="3980275"/>
            <a:ext cx="2943900" cy="371100"/>
          </a:xfrm>
          <a:prstGeom prst="rect">
            <a:avLst/>
          </a:prstGeom>
          <a:noFill/>
          <a:ln>
            <a:noFill/>
          </a:ln>
        </p:spPr>
        <p:txBody>
          <a:bodyPr anchorCtr="0" anchor="t" bIns="0" lIns="0" spcFirstLastPara="1" rIns="0" wrap="square" tIns="0">
            <a:noAutofit/>
          </a:bodyPr>
          <a:lstStyle/>
          <a:p>
            <a:pPr indent="0" lvl="0" marL="0" rtl="0" algn="r">
              <a:lnSpc>
                <a:spcPct val="110000"/>
              </a:lnSpc>
              <a:spcBef>
                <a:spcPts val="0"/>
              </a:spcBef>
              <a:spcAft>
                <a:spcPts val="0"/>
              </a:spcAft>
              <a:buNone/>
            </a:pPr>
            <a:r>
              <a:rPr lang="en" sz="1800">
                <a:solidFill>
                  <a:srgbClr val="FFFFFF"/>
                </a:solidFill>
                <a:latin typeface="Oswald Light"/>
                <a:ea typeface="Oswald Light"/>
                <a:cs typeface="Oswald Light"/>
                <a:sym typeface="Oswald Light"/>
              </a:rPr>
              <a:t>Suggested Time:</a:t>
            </a:r>
            <a:endParaRPr sz="1800">
              <a:solidFill>
                <a:srgbClr val="FFFFFF"/>
              </a:solidFill>
              <a:latin typeface="Oswald Light"/>
              <a:ea typeface="Oswald Light"/>
              <a:cs typeface="Oswald Light"/>
              <a:sym typeface="Oswald Light"/>
            </a:endParaRPr>
          </a:p>
        </p:txBody>
      </p:sp>
      <p:cxnSp>
        <p:nvCxnSpPr>
          <p:cNvPr id="205" name="Google Shape;205;p30"/>
          <p:cNvCxnSpPr/>
          <p:nvPr/>
        </p:nvCxnSpPr>
        <p:spPr>
          <a:xfrm>
            <a:off x="491838" y="4333075"/>
            <a:ext cx="8212800" cy="0"/>
          </a:xfrm>
          <a:prstGeom prst="straightConnector1">
            <a:avLst/>
          </a:prstGeom>
          <a:noFill/>
          <a:ln cap="flat" cmpd="sng" w="9525">
            <a:solidFill>
              <a:srgbClr val="FFFFFF"/>
            </a:solidFill>
            <a:prstDash val="solid"/>
            <a:round/>
            <a:headEnd len="med" w="med" type="none"/>
            <a:tailEnd len="med" w="med" type="none"/>
          </a:ln>
        </p:spPr>
      </p:cxnSp>
      <p:sp>
        <p:nvSpPr>
          <p:cNvPr id="206" name="Google Shape;206;p30"/>
          <p:cNvSpPr txBox="1"/>
          <p:nvPr>
            <p:ph type="title"/>
          </p:nvPr>
        </p:nvSpPr>
        <p:spPr>
          <a:xfrm>
            <a:off x="5901175" y="4309575"/>
            <a:ext cx="2872200" cy="434400"/>
          </a:xfrm>
          <a:prstGeom prst="rect">
            <a:avLst/>
          </a:prstGeom>
          <a:noFill/>
          <a:ln>
            <a:noFill/>
          </a:ln>
        </p:spPr>
        <p:txBody>
          <a:bodyPr anchorCtr="0" anchor="ctr" bIns="0" lIns="640075" spcFirstLastPara="1" rIns="91425" wrap="square" tIns="0">
            <a:noAutofit/>
          </a:bodyPr>
          <a:lstStyle>
            <a:lvl1pPr lvl="0" rtl="0" algn="r">
              <a:spcBef>
                <a:spcPts val="0"/>
              </a:spcBef>
              <a:spcAft>
                <a:spcPts val="0"/>
              </a:spcAft>
              <a:buNone/>
              <a:defRPr>
                <a:solidFill>
                  <a:srgbClr val="F3F3F3"/>
                </a:solidFill>
                <a:latin typeface="Oswald"/>
                <a:ea typeface="Oswald"/>
                <a:cs typeface="Oswald"/>
                <a:sym typeface="Oswald"/>
              </a:defRPr>
            </a:lvl1pPr>
            <a:lvl2pPr lvl="1" rtl="0" algn="ctr">
              <a:spcBef>
                <a:spcPts val="0"/>
              </a:spcBef>
              <a:spcAft>
                <a:spcPts val="0"/>
              </a:spcAft>
              <a:buNone/>
              <a:defRPr>
                <a:solidFill>
                  <a:srgbClr val="F3F3F3"/>
                </a:solidFill>
              </a:defRPr>
            </a:lvl2pPr>
            <a:lvl3pPr lvl="2" rtl="0" algn="ctr">
              <a:spcBef>
                <a:spcPts val="0"/>
              </a:spcBef>
              <a:spcAft>
                <a:spcPts val="0"/>
              </a:spcAft>
              <a:buNone/>
              <a:defRPr>
                <a:solidFill>
                  <a:srgbClr val="F3F3F3"/>
                </a:solidFill>
              </a:defRPr>
            </a:lvl3pPr>
            <a:lvl4pPr lvl="3" rtl="0" algn="ctr">
              <a:spcBef>
                <a:spcPts val="0"/>
              </a:spcBef>
              <a:spcAft>
                <a:spcPts val="0"/>
              </a:spcAft>
              <a:buNone/>
              <a:defRPr>
                <a:solidFill>
                  <a:srgbClr val="F3F3F3"/>
                </a:solidFill>
              </a:defRPr>
            </a:lvl4pPr>
            <a:lvl5pPr lvl="4" rtl="0" algn="ctr">
              <a:spcBef>
                <a:spcPts val="0"/>
              </a:spcBef>
              <a:spcAft>
                <a:spcPts val="0"/>
              </a:spcAft>
              <a:buNone/>
              <a:defRPr>
                <a:solidFill>
                  <a:srgbClr val="F3F3F3"/>
                </a:solidFill>
              </a:defRPr>
            </a:lvl5pPr>
            <a:lvl6pPr lvl="5" rtl="0" algn="ctr">
              <a:spcBef>
                <a:spcPts val="0"/>
              </a:spcBef>
              <a:spcAft>
                <a:spcPts val="0"/>
              </a:spcAft>
              <a:buNone/>
              <a:defRPr>
                <a:solidFill>
                  <a:srgbClr val="F3F3F3"/>
                </a:solidFill>
              </a:defRPr>
            </a:lvl6pPr>
            <a:lvl7pPr lvl="6" rtl="0" algn="ctr">
              <a:spcBef>
                <a:spcPts val="0"/>
              </a:spcBef>
              <a:spcAft>
                <a:spcPts val="0"/>
              </a:spcAft>
              <a:buNone/>
              <a:defRPr>
                <a:solidFill>
                  <a:srgbClr val="F3F3F3"/>
                </a:solidFill>
              </a:defRPr>
            </a:lvl7pPr>
            <a:lvl8pPr lvl="7" rtl="0" algn="ctr">
              <a:spcBef>
                <a:spcPts val="0"/>
              </a:spcBef>
              <a:spcAft>
                <a:spcPts val="0"/>
              </a:spcAft>
              <a:buNone/>
              <a:defRPr>
                <a:solidFill>
                  <a:srgbClr val="F3F3F3"/>
                </a:solidFill>
              </a:defRPr>
            </a:lvl8pPr>
            <a:lvl9pPr lvl="8" rtl="0" algn="ctr">
              <a:spcBef>
                <a:spcPts val="0"/>
              </a:spcBef>
              <a:spcAft>
                <a:spcPts val="0"/>
              </a:spcAft>
              <a:buNone/>
              <a:defRPr>
                <a:solidFill>
                  <a:srgbClr val="F3F3F3"/>
                </a:solidFill>
              </a:defRPr>
            </a:lvl9pPr>
          </a:lstStyle>
          <a:p/>
        </p:txBody>
      </p:sp>
      <p:sp>
        <p:nvSpPr>
          <p:cNvPr id="207" name="Google Shape;207;p30"/>
          <p:cNvSpPr txBox="1"/>
          <p:nvPr/>
        </p:nvSpPr>
        <p:spPr>
          <a:xfrm>
            <a:off x="2603325" y="1160538"/>
            <a:ext cx="6237300" cy="2380200"/>
          </a:xfrm>
          <a:prstGeom prst="rect">
            <a:avLst/>
          </a:prstGeom>
          <a:noFill/>
          <a:ln>
            <a:noFill/>
          </a:ln>
        </p:spPr>
        <p:txBody>
          <a:bodyPr anchorCtr="0" anchor="t" bIns="91425" lIns="457200" spcFirstLastPara="1" rIns="91425" wrap="square" tIns="91425">
            <a:noAutofit/>
          </a:bodyPr>
          <a:lstStyle/>
          <a:p>
            <a:pPr indent="0" lvl="0" marL="0" rtl="0" algn="l">
              <a:spcBef>
                <a:spcPts val="0"/>
              </a:spcBef>
              <a:spcAft>
                <a:spcPts val="0"/>
              </a:spcAft>
              <a:buNone/>
            </a:pPr>
            <a:r>
              <a:t/>
            </a:r>
            <a:endParaRPr sz="2400">
              <a:latin typeface="Oswald"/>
              <a:ea typeface="Oswald"/>
              <a:cs typeface="Oswald"/>
              <a:sym typeface="Oswald"/>
            </a:endParaRPr>
          </a:p>
        </p:txBody>
      </p:sp>
      <p:pic>
        <p:nvPicPr>
          <p:cNvPr id="208" name="Google Shape;208;p30"/>
          <p:cNvPicPr preferRelativeResize="0"/>
          <p:nvPr/>
        </p:nvPicPr>
        <p:blipFill rotWithShape="1">
          <a:blip r:embed="rId3">
            <a:alphaModFix/>
          </a:blip>
          <a:srcRect b="0" l="0" r="0" t="0"/>
          <a:stretch/>
        </p:blipFill>
        <p:spPr>
          <a:xfrm>
            <a:off x="567675" y="590300"/>
            <a:ext cx="2225975" cy="2488175"/>
          </a:xfrm>
          <a:prstGeom prst="rect">
            <a:avLst/>
          </a:prstGeom>
          <a:noFill/>
          <a:ln>
            <a:noFill/>
          </a:ln>
        </p:spPr>
      </p:pic>
      <p:sp>
        <p:nvSpPr>
          <p:cNvPr id="209" name="Google Shape;209;p30"/>
          <p:cNvSpPr txBox="1"/>
          <p:nvPr/>
        </p:nvSpPr>
        <p:spPr>
          <a:xfrm>
            <a:off x="2603325" y="699575"/>
            <a:ext cx="5961600" cy="392700"/>
          </a:xfrm>
          <a:prstGeom prst="rect">
            <a:avLst/>
          </a:prstGeom>
          <a:noFill/>
          <a:ln>
            <a:noFill/>
          </a:ln>
        </p:spPr>
        <p:txBody>
          <a:bodyPr anchorCtr="0" anchor="t" bIns="0" lIns="457200" spcFirstLastPara="1" rIns="91425" wrap="square" tIns="0">
            <a:noAutofit/>
          </a:bodyPr>
          <a:lstStyle/>
          <a:p>
            <a:pPr indent="0" lvl="0" marL="0" marR="0" rtl="0" algn="l">
              <a:lnSpc>
                <a:spcPct val="100000"/>
              </a:lnSpc>
              <a:spcBef>
                <a:spcPts val="0"/>
              </a:spcBef>
              <a:spcAft>
                <a:spcPts val="0"/>
              </a:spcAft>
              <a:buClr>
                <a:srgbClr val="000000"/>
              </a:buClr>
              <a:buSzPts val="2000"/>
              <a:buFont typeface="Arial"/>
              <a:buNone/>
            </a:pPr>
            <a:r>
              <a:rPr i="0" lang="en" sz="2000" u="none" cap="none" strike="noStrike">
                <a:latin typeface="Oswald Medium"/>
                <a:ea typeface="Oswald Medium"/>
                <a:cs typeface="Oswald Medium"/>
                <a:sym typeface="Oswald Medium"/>
              </a:rPr>
              <a:t>Pair Programming Activity:</a:t>
            </a:r>
            <a:endParaRPr i="0" sz="2000" u="none" cap="none" strike="noStrike">
              <a:latin typeface="Oswald Medium"/>
              <a:ea typeface="Oswald Medium"/>
              <a:cs typeface="Oswald Medium"/>
              <a:sym typeface="Oswald Medium"/>
            </a:endParaRPr>
          </a:p>
        </p:txBody>
      </p:sp>
      <p:cxnSp>
        <p:nvCxnSpPr>
          <p:cNvPr id="210" name="Google Shape;210;p30"/>
          <p:cNvCxnSpPr/>
          <p:nvPr/>
        </p:nvCxnSpPr>
        <p:spPr>
          <a:xfrm>
            <a:off x="3062575" y="1110900"/>
            <a:ext cx="5489700" cy="0"/>
          </a:xfrm>
          <a:prstGeom prst="straightConnector1">
            <a:avLst/>
          </a:prstGeom>
          <a:noFill/>
          <a:ln cap="flat" cmpd="sng" w="9525">
            <a:solidFill>
              <a:srgbClr val="000000"/>
            </a:solidFill>
            <a:prstDash val="solid"/>
            <a:round/>
            <a:headEnd len="med" w="med" type="none"/>
            <a:tailEnd len="med" w="med" type="none"/>
          </a:ln>
        </p:spPr>
      </p:cxnSp>
      <p:sp>
        <p:nvSpPr>
          <p:cNvPr id="211" name="Google Shape;211;p30"/>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5. Pair Programming Roles">
  <p:cSld name="CUSTOM_2_7_2_2_1_1">
    <p:spTree>
      <p:nvGrpSpPr>
        <p:cNvPr id="212" name="Shape 212"/>
        <p:cNvGrpSpPr/>
        <p:nvPr/>
      </p:nvGrpSpPr>
      <p:grpSpPr>
        <a:xfrm>
          <a:off x="0" y="0"/>
          <a:ext cx="0" cy="0"/>
          <a:chOff x="0" y="0"/>
          <a:chExt cx="0" cy="0"/>
        </a:xfrm>
      </p:grpSpPr>
      <p:sp>
        <p:nvSpPr>
          <p:cNvPr id="213" name="Google Shape;213;p31"/>
          <p:cNvSpPr txBox="1"/>
          <p:nvPr/>
        </p:nvSpPr>
        <p:spPr>
          <a:xfrm>
            <a:off x="-14525" y="690975"/>
            <a:ext cx="6785400" cy="450300"/>
          </a:xfrm>
          <a:prstGeom prst="rect">
            <a:avLst/>
          </a:prstGeom>
          <a:noFill/>
          <a:ln>
            <a:noFill/>
          </a:ln>
        </p:spPr>
        <p:txBody>
          <a:bodyPr anchorCtr="0" anchor="b" bIns="91425" lIns="457200" spcFirstLastPara="1" rIns="91425" wrap="square" tIns="91425">
            <a:noAutofit/>
          </a:bodyPr>
          <a:lstStyle/>
          <a:p>
            <a:pPr indent="0" lvl="0" marL="0" rtl="0" algn="l">
              <a:spcBef>
                <a:spcPts val="0"/>
              </a:spcBef>
              <a:spcAft>
                <a:spcPts val="0"/>
              </a:spcAft>
              <a:buNone/>
            </a:pPr>
            <a:r>
              <a:rPr lang="en" sz="1800">
                <a:latin typeface="Roboto"/>
                <a:ea typeface="Roboto"/>
                <a:cs typeface="Roboto"/>
                <a:sym typeface="Roboto"/>
              </a:rPr>
              <a:t>There are 2 main roles in pair programming: </a:t>
            </a:r>
            <a:endParaRPr sz="1800">
              <a:latin typeface="Roboto"/>
              <a:ea typeface="Roboto"/>
              <a:cs typeface="Roboto"/>
              <a:sym typeface="Roboto"/>
            </a:endParaRPr>
          </a:p>
        </p:txBody>
      </p:sp>
      <p:cxnSp>
        <p:nvCxnSpPr>
          <p:cNvPr id="214" name="Google Shape;214;p31"/>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215" name="Google Shape;215;p31"/>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216" name="Google Shape;216;p31"/>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217" name="Google Shape;217;p31"/>
          <p:cNvSpPr txBox="1"/>
          <p:nvPr/>
        </p:nvSpPr>
        <p:spPr>
          <a:xfrm>
            <a:off x="-12300" y="0"/>
            <a:ext cx="7167000" cy="533700"/>
          </a:xfrm>
          <a:prstGeom prst="rect">
            <a:avLst/>
          </a:prstGeom>
          <a:noFill/>
          <a:ln>
            <a:noFill/>
          </a:ln>
        </p:spPr>
        <p:txBody>
          <a:bodyPr anchorCtr="0" anchor="b" bIns="0" lIns="457200" spcFirstLastPara="1" rIns="0" wrap="square" tIns="0">
            <a:noAutofit/>
          </a:bodyPr>
          <a:lstStyle/>
          <a:p>
            <a:pPr indent="0" lvl="0" marL="0" rtl="0" algn="l">
              <a:spcBef>
                <a:spcPts val="0"/>
              </a:spcBef>
              <a:spcAft>
                <a:spcPts val="0"/>
              </a:spcAft>
              <a:buNone/>
            </a:pPr>
            <a:r>
              <a:rPr lang="en" sz="2400">
                <a:latin typeface="Roboto Medium"/>
                <a:ea typeface="Roboto Medium"/>
                <a:cs typeface="Roboto Medium"/>
                <a:sym typeface="Roboto Medium"/>
              </a:rPr>
              <a:t>Pair Programming</a:t>
            </a:r>
            <a:endParaRPr sz="2400">
              <a:latin typeface="Roboto Medium"/>
              <a:ea typeface="Roboto Medium"/>
              <a:cs typeface="Roboto Medium"/>
              <a:sym typeface="Roboto Medium"/>
            </a:endParaRPr>
          </a:p>
        </p:txBody>
      </p:sp>
      <p:pic>
        <p:nvPicPr>
          <p:cNvPr id="218" name="Google Shape;218;p31"/>
          <p:cNvPicPr preferRelativeResize="0"/>
          <p:nvPr/>
        </p:nvPicPr>
        <p:blipFill>
          <a:blip r:embed="rId2">
            <a:alphaModFix/>
          </a:blip>
          <a:stretch>
            <a:fillRect/>
          </a:stretch>
        </p:blipFill>
        <p:spPr>
          <a:xfrm>
            <a:off x="4305138" y="1183050"/>
            <a:ext cx="827470" cy="3662574"/>
          </a:xfrm>
          <a:prstGeom prst="rect">
            <a:avLst/>
          </a:prstGeom>
          <a:noFill/>
          <a:ln>
            <a:noFill/>
          </a:ln>
        </p:spPr>
      </p:pic>
      <p:sp>
        <p:nvSpPr>
          <p:cNvPr id="219" name="Google Shape;219;p31"/>
          <p:cNvSpPr/>
          <p:nvPr/>
        </p:nvSpPr>
        <p:spPr>
          <a:xfrm>
            <a:off x="1076325" y="1423550"/>
            <a:ext cx="3143100" cy="476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100">
                <a:latin typeface="Roboto"/>
                <a:ea typeface="Roboto"/>
                <a:cs typeface="Roboto"/>
                <a:sym typeface="Roboto"/>
              </a:rPr>
              <a:t> Driver</a:t>
            </a:r>
            <a:endParaRPr sz="2100">
              <a:latin typeface="Roboto"/>
              <a:ea typeface="Roboto"/>
              <a:cs typeface="Roboto"/>
              <a:sym typeface="Roboto"/>
            </a:endParaRPr>
          </a:p>
        </p:txBody>
      </p:sp>
      <p:sp>
        <p:nvSpPr>
          <p:cNvPr id="220" name="Google Shape;220;p31"/>
          <p:cNvSpPr/>
          <p:nvPr/>
        </p:nvSpPr>
        <p:spPr>
          <a:xfrm>
            <a:off x="457206" y="1421303"/>
            <a:ext cx="533400" cy="4767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rgbClr val="FFFFFF"/>
                </a:solidFill>
                <a:latin typeface="Roboto Light"/>
                <a:ea typeface="Roboto Light"/>
                <a:cs typeface="Roboto Light"/>
                <a:sym typeface="Roboto Light"/>
              </a:rPr>
              <a:t>01</a:t>
            </a:r>
            <a:endParaRPr sz="2100">
              <a:solidFill>
                <a:srgbClr val="FFFFFF"/>
              </a:solidFill>
              <a:latin typeface="Roboto Light"/>
              <a:ea typeface="Roboto Light"/>
              <a:cs typeface="Roboto Light"/>
              <a:sym typeface="Roboto Light"/>
            </a:endParaRPr>
          </a:p>
        </p:txBody>
      </p:sp>
      <p:sp>
        <p:nvSpPr>
          <p:cNvPr id="221" name="Google Shape;221;p31"/>
          <p:cNvSpPr/>
          <p:nvPr/>
        </p:nvSpPr>
        <p:spPr>
          <a:xfrm rot="10800000">
            <a:off x="593369" y="1810088"/>
            <a:ext cx="261029" cy="144694"/>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22" name="Google Shape;222;p31"/>
          <p:cNvSpPr/>
          <p:nvPr/>
        </p:nvSpPr>
        <p:spPr>
          <a:xfrm>
            <a:off x="5555425" y="1425800"/>
            <a:ext cx="3143100" cy="476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100">
                <a:solidFill>
                  <a:schemeClr val="dk1"/>
                </a:solidFill>
                <a:latin typeface="Roboto"/>
                <a:ea typeface="Roboto"/>
                <a:cs typeface="Roboto"/>
                <a:sym typeface="Roboto"/>
              </a:rPr>
              <a:t> Navigator</a:t>
            </a:r>
            <a:endParaRPr sz="2100">
              <a:solidFill>
                <a:schemeClr val="dk1"/>
              </a:solidFill>
              <a:latin typeface="Roboto"/>
              <a:ea typeface="Roboto"/>
              <a:cs typeface="Roboto"/>
              <a:sym typeface="Roboto"/>
            </a:endParaRPr>
          </a:p>
        </p:txBody>
      </p:sp>
      <p:sp>
        <p:nvSpPr>
          <p:cNvPr id="223" name="Google Shape;223;p31"/>
          <p:cNvSpPr/>
          <p:nvPr/>
        </p:nvSpPr>
        <p:spPr>
          <a:xfrm>
            <a:off x="4936295" y="1423550"/>
            <a:ext cx="530400" cy="476700"/>
          </a:xfrm>
          <a:prstGeom prst="roundRect">
            <a:avLst>
              <a:gd fmla="val 16667" name="adj"/>
            </a:avLst>
          </a:prstGeom>
          <a:solidFill>
            <a:srgbClr val="043461"/>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100">
                <a:solidFill>
                  <a:srgbClr val="FFFFFF"/>
                </a:solidFill>
                <a:latin typeface="Roboto Light"/>
                <a:ea typeface="Roboto Light"/>
                <a:cs typeface="Roboto Light"/>
                <a:sym typeface="Roboto Light"/>
              </a:rPr>
              <a:t>02</a:t>
            </a:r>
            <a:endParaRPr sz="2100">
              <a:solidFill>
                <a:srgbClr val="FFFFFF"/>
              </a:solidFill>
              <a:latin typeface="Roboto Light"/>
              <a:ea typeface="Roboto Light"/>
              <a:cs typeface="Roboto Light"/>
              <a:sym typeface="Roboto Light"/>
            </a:endParaRPr>
          </a:p>
        </p:txBody>
      </p:sp>
      <p:sp>
        <p:nvSpPr>
          <p:cNvPr id="224" name="Google Shape;224;p31"/>
          <p:cNvSpPr/>
          <p:nvPr/>
        </p:nvSpPr>
        <p:spPr>
          <a:xfrm rot="10800000">
            <a:off x="5072469" y="1812338"/>
            <a:ext cx="261029" cy="144694"/>
          </a:xfrm>
          <a:prstGeom prst="flowChartExtract">
            <a:avLst/>
          </a:prstGeom>
          <a:solidFill>
            <a:srgbClr val="0434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1"/>
          <p:cNvSpPr txBox="1"/>
          <p:nvPr/>
        </p:nvSpPr>
        <p:spPr>
          <a:xfrm>
            <a:off x="457200" y="2063200"/>
            <a:ext cx="3762300" cy="138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Roboto"/>
                <a:ea typeface="Roboto"/>
                <a:cs typeface="Roboto"/>
                <a:sym typeface="Roboto"/>
              </a:rPr>
              <a:t>The first is the Driver, whose role is to focus on resolving the current task while talking through their thought process out loud.</a:t>
            </a:r>
            <a:endParaRPr sz="1600">
              <a:latin typeface="Roboto"/>
              <a:ea typeface="Roboto"/>
              <a:cs typeface="Roboto"/>
              <a:sym typeface="Roboto"/>
            </a:endParaRPr>
          </a:p>
        </p:txBody>
      </p:sp>
      <p:sp>
        <p:nvSpPr>
          <p:cNvPr id="226" name="Google Shape;226;p31"/>
          <p:cNvSpPr txBox="1"/>
          <p:nvPr/>
        </p:nvSpPr>
        <p:spPr>
          <a:xfrm>
            <a:off x="4953000" y="2086550"/>
            <a:ext cx="3762300" cy="138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Roboto"/>
                <a:ea typeface="Roboto"/>
                <a:cs typeface="Roboto"/>
                <a:sym typeface="Roboto"/>
              </a:rPr>
              <a:t>The second is the Navigator, which is equally as important. They will help catch bugs and typos, think about issues to address for efficiency, and use documentation to find resources to help the driver get past a hurdle.</a:t>
            </a:r>
            <a:endParaRPr sz="1600">
              <a:latin typeface="Roboto"/>
              <a:ea typeface="Roboto"/>
              <a:cs typeface="Roboto"/>
              <a:sym typeface="Roboto"/>
            </a:endParaRPr>
          </a:p>
        </p:txBody>
      </p:sp>
      <p:pic>
        <p:nvPicPr>
          <p:cNvPr id="227" name="Google Shape;227;p31"/>
          <p:cNvPicPr preferRelativeResize="0"/>
          <p:nvPr/>
        </p:nvPicPr>
        <p:blipFill>
          <a:blip r:embed="rId3">
            <a:alphaModFix/>
          </a:blip>
          <a:stretch>
            <a:fillRect/>
          </a:stretch>
        </p:blipFill>
        <p:spPr>
          <a:xfrm>
            <a:off x="3275725" y="3175325"/>
            <a:ext cx="943688" cy="1383600"/>
          </a:xfrm>
          <a:prstGeom prst="rect">
            <a:avLst/>
          </a:prstGeom>
          <a:noFill/>
          <a:ln>
            <a:noFill/>
          </a:ln>
        </p:spPr>
      </p:pic>
      <p:pic>
        <p:nvPicPr>
          <p:cNvPr id="228" name="Google Shape;228;p31"/>
          <p:cNvPicPr preferRelativeResize="0"/>
          <p:nvPr/>
        </p:nvPicPr>
        <p:blipFill>
          <a:blip r:embed="rId4">
            <a:alphaModFix/>
          </a:blip>
          <a:stretch>
            <a:fillRect/>
          </a:stretch>
        </p:blipFill>
        <p:spPr>
          <a:xfrm>
            <a:off x="7470800" y="3735584"/>
            <a:ext cx="1244500" cy="905441"/>
          </a:xfrm>
          <a:prstGeom prst="rect">
            <a:avLst/>
          </a:prstGeom>
          <a:noFill/>
          <a:ln>
            <a:noFill/>
          </a:ln>
        </p:spPr>
      </p:pic>
      <p:sp>
        <p:nvSpPr>
          <p:cNvPr id="229" name="Google Shape;229;p31"/>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orient="horz" pos="2872">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6. Numbered 1–2 (Blue)">
  <p:cSld name="CUSTOM_2_7_2_2_1_1_1">
    <p:spTree>
      <p:nvGrpSpPr>
        <p:cNvPr id="230" name="Shape 230"/>
        <p:cNvGrpSpPr/>
        <p:nvPr/>
      </p:nvGrpSpPr>
      <p:grpSpPr>
        <a:xfrm>
          <a:off x="0" y="0"/>
          <a:ext cx="0" cy="0"/>
          <a:chOff x="0" y="0"/>
          <a:chExt cx="0" cy="0"/>
        </a:xfrm>
      </p:grpSpPr>
      <p:cxnSp>
        <p:nvCxnSpPr>
          <p:cNvPr id="231" name="Google Shape;231;p32"/>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232" name="Google Shape;232;p32"/>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233" name="Google Shape;233;p32"/>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pic>
        <p:nvPicPr>
          <p:cNvPr id="234" name="Google Shape;234;p32"/>
          <p:cNvPicPr preferRelativeResize="0"/>
          <p:nvPr/>
        </p:nvPicPr>
        <p:blipFill>
          <a:blip r:embed="rId2">
            <a:alphaModFix/>
          </a:blip>
          <a:stretch>
            <a:fillRect/>
          </a:stretch>
        </p:blipFill>
        <p:spPr>
          <a:xfrm>
            <a:off x="4305138" y="1183050"/>
            <a:ext cx="827470" cy="3662574"/>
          </a:xfrm>
          <a:prstGeom prst="rect">
            <a:avLst/>
          </a:prstGeom>
          <a:noFill/>
          <a:ln>
            <a:noFill/>
          </a:ln>
        </p:spPr>
      </p:pic>
      <p:sp>
        <p:nvSpPr>
          <p:cNvPr id="235" name="Google Shape;235;p32"/>
          <p:cNvSpPr/>
          <p:nvPr/>
        </p:nvSpPr>
        <p:spPr>
          <a:xfrm>
            <a:off x="457206" y="1421303"/>
            <a:ext cx="533400" cy="4767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rgbClr val="FFFFFF"/>
                </a:solidFill>
                <a:latin typeface="Roboto Light"/>
                <a:ea typeface="Roboto Light"/>
                <a:cs typeface="Roboto Light"/>
                <a:sym typeface="Roboto Light"/>
              </a:rPr>
              <a:t>01</a:t>
            </a:r>
            <a:endParaRPr sz="2100">
              <a:solidFill>
                <a:srgbClr val="FFFFFF"/>
              </a:solidFill>
              <a:latin typeface="Roboto Light"/>
              <a:ea typeface="Roboto Light"/>
              <a:cs typeface="Roboto Light"/>
              <a:sym typeface="Roboto Light"/>
            </a:endParaRPr>
          </a:p>
        </p:txBody>
      </p:sp>
      <p:sp>
        <p:nvSpPr>
          <p:cNvPr id="236" name="Google Shape;236;p32"/>
          <p:cNvSpPr/>
          <p:nvPr/>
        </p:nvSpPr>
        <p:spPr>
          <a:xfrm rot="10800000">
            <a:off x="593369" y="1810088"/>
            <a:ext cx="261029" cy="144694"/>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37" name="Google Shape;237;p32"/>
          <p:cNvSpPr/>
          <p:nvPr/>
        </p:nvSpPr>
        <p:spPr>
          <a:xfrm>
            <a:off x="4936295" y="1423550"/>
            <a:ext cx="530400" cy="476700"/>
          </a:xfrm>
          <a:prstGeom prst="roundRect">
            <a:avLst>
              <a:gd fmla="val 16667" name="adj"/>
            </a:avLst>
          </a:prstGeom>
          <a:solidFill>
            <a:srgbClr val="043461"/>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100">
                <a:solidFill>
                  <a:srgbClr val="FFFFFF"/>
                </a:solidFill>
                <a:latin typeface="Roboto Light"/>
                <a:ea typeface="Roboto Light"/>
                <a:cs typeface="Roboto Light"/>
                <a:sym typeface="Roboto Light"/>
              </a:rPr>
              <a:t>02</a:t>
            </a:r>
            <a:endParaRPr sz="2100">
              <a:solidFill>
                <a:srgbClr val="FFFFFF"/>
              </a:solidFill>
              <a:latin typeface="Roboto Light"/>
              <a:ea typeface="Roboto Light"/>
              <a:cs typeface="Roboto Light"/>
              <a:sym typeface="Roboto Light"/>
            </a:endParaRPr>
          </a:p>
        </p:txBody>
      </p:sp>
      <p:sp>
        <p:nvSpPr>
          <p:cNvPr id="238" name="Google Shape;238;p32"/>
          <p:cNvSpPr/>
          <p:nvPr/>
        </p:nvSpPr>
        <p:spPr>
          <a:xfrm rot="10800000">
            <a:off x="5072469" y="1812338"/>
            <a:ext cx="261029" cy="144694"/>
          </a:xfrm>
          <a:prstGeom prst="flowChartExtract">
            <a:avLst/>
          </a:prstGeom>
          <a:solidFill>
            <a:srgbClr val="0434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2"/>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240" name="Google Shape;240;p32"/>
          <p:cNvSpPr/>
          <p:nvPr/>
        </p:nvSpPr>
        <p:spPr>
          <a:xfrm>
            <a:off x="1076325" y="1423550"/>
            <a:ext cx="3143100" cy="476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2"/>
          <p:cNvSpPr txBox="1"/>
          <p:nvPr/>
        </p:nvSpPr>
        <p:spPr>
          <a:xfrm>
            <a:off x="0" y="675975"/>
            <a:ext cx="9144000" cy="364800"/>
          </a:xfrm>
          <a:prstGeom prst="rect">
            <a:avLst/>
          </a:prstGeom>
          <a:noFill/>
          <a:ln>
            <a:noFill/>
          </a:ln>
        </p:spPr>
        <p:txBody>
          <a:bodyPr anchorCtr="0" anchor="t" bIns="0" lIns="457200" spcFirstLastPara="1" rIns="457200" wrap="square" tIns="91425">
            <a:noAutofit/>
          </a:bodyPr>
          <a:lstStyle/>
          <a:p>
            <a:pPr indent="0" lvl="0" marL="0" rtl="0" algn="l">
              <a:spcBef>
                <a:spcPts val="0"/>
              </a:spcBef>
              <a:spcAft>
                <a:spcPts val="0"/>
              </a:spcAft>
              <a:buNone/>
            </a:pPr>
            <a:r>
              <a:t/>
            </a:r>
            <a:endParaRPr sz="1800">
              <a:latin typeface="Roboto"/>
              <a:ea typeface="Roboto"/>
              <a:cs typeface="Roboto"/>
              <a:sym typeface="Roboto"/>
            </a:endParaRPr>
          </a:p>
        </p:txBody>
      </p:sp>
      <p:sp>
        <p:nvSpPr>
          <p:cNvPr id="242" name="Google Shape;242;p32"/>
          <p:cNvSpPr/>
          <p:nvPr/>
        </p:nvSpPr>
        <p:spPr>
          <a:xfrm>
            <a:off x="5555425" y="1425800"/>
            <a:ext cx="3143100" cy="476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2"/>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244" name="Google Shape;244;p32"/>
          <p:cNvSpPr txBox="1"/>
          <p:nvPr>
            <p:ph idx="2"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245" name="Google Shape;245;p32"/>
          <p:cNvSpPr txBox="1"/>
          <p:nvPr>
            <p:ph idx="3" type="subTitle"/>
          </p:nvPr>
        </p:nvSpPr>
        <p:spPr>
          <a:xfrm>
            <a:off x="1080250" y="1436250"/>
            <a:ext cx="3143100" cy="476100"/>
          </a:xfrm>
          <a:prstGeom prst="rect">
            <a:avLst/>
          </a:prstGeom>
          <a:noFill/>
          <a:ln>
            <a:noFill/>
          </a:ln>
        </p:spPr>
        <p:txBody>
          <a:bodyPr anchorCtr="0" anchor="ctr" bIns="91425" lIns="137150" spcFirstLastPara="1" rIns="91425" wrap="square" tIns="91425">
            <a:noAutofit/>
          </a:bodyPr>
          <a:lstStyle>
            <a:lvl1pPr lvl="0" rtl="0">
              <a:spcBef>
                <a:spcPts val="0"/>
              </a:spcBef>
              <a:spcAft>
                <a:spcPts val="0"/>
              </a:spcAft>
              <a:buSzPts val="1800"/>
              <a:buFont typeface="Roboto"/>
              <a:buNone/>
              <a:defRPr sz="1800">
                <a:latin typeface="Roboto"/>
                <a:ea typeface="Roboto"/>
                <a:cs typeface="Roboto"/>
                <a:sym typeface="Robot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46" name="Google Shape;246;p32"/>
          <p:cNvSpPr txBox="1"/>
          <p:nvPr>
            <p:ph idx="4" type="subTitle"/>
          </p:nvPr>
        </p:nvSpPr>
        <p:spPr>
          <a:xfrm>
            <a:off x="5573150" y="1436250"/>
            <a:ext cx="3143100" cy="476100"/>
          </a:xfrm>
          <a:prstGeom prst="rect">
            <a:avLst/>
          </a:prstGeom>
          <a:noFill/>
          <a:ln>
            <a:noFill/>
          </a:ln>
        </p:spPr>
        <p:txBody>
          <a:bodyPr anchorCtr="0" anchor="ctr" bIns="91425" lIns="137150" spcFirstLastPara="1" rIns="91425" wrap="square" tIns="91425">
            <a:noAutofit/>
          </a:bodyPr>
          <a:lstStyle>
            <a:lvl1pPr lvl="0" rtl="0">
              <a:spcBef>
                <a:spcPts val="0"/>
              </a:spcBef>
              <a:spcAft>
                <a:spcPts val="0"/>
              </a:spcAft>
              <a:buSzPts val="1800"/>
              <a:buFont typeface="Roboto"/>
              <a:buNone/>
              <a:defRPr sz="1800">
                <a:latin typeface="Roboto"/>
                <a:ea typeface="Roboto"/>
                <a:cs typeface="Roboto"/>
                <a:sym typeface="Robot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47" name="Google Shape;247;p32"/>
          <p:cNvSpPr txBox="1"/>
          <p:nvPr>
            <p:ph idx="5" type="subTitle"/>
          </p:nvPr>
        </p:nvSpPr>
        <p:spPr>
          <a:xfrm>
            <a:off x="-12275" y="2307825"/>
            <a:ext cx="4627800" cy="2537700"/>
          </a:xfrm>
          <a:prstGeom prst="rect">
            <a:avLst/>
          </a:prstGeom>
          <a:noFill/>
          <a:ln>
            <a:noFill/>
          </a:ln>
        </p:spPr>
        <p:txBody>
          <a:bodyPr anchorCtr="0" anchor="t" bIns="0" lIns="457200" spcFirstLastPara="1" rIns="274300" wrap="square" tIns="0">
            <a:noAutofit/>
          </a:bodyPr>
          <a:lstStyle>
            <a:lvl1pPr lvl="0" rtl="0">
              <a:spcBef>
                <a:spcPts val="0"/>
              </a:spcBef>
              <a:spcAft>
                <a:spcPts val="0"/>
              </a:spcAft>
              <a:buSzPts val="1400"/>
              <a:buFont typeface="Roboto"/>
              <a:buNone/>
              <a:defRPr>
                <a:latin typeface="Roboto"/>
                <a:ea typeface="Roboto"/>
                <a:cs typeface="Roboto"/>
                <a:sym typeface="Robot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48" name="Google Shape;248;p32"/>
          <p:cNvSpPr txBox="1"/>
          <p:nvPr>
            <p:ph idx="6" type="subTitle"/>
          </p:nvPr>
        </p:nvSpPr>
        <p:spPr>
          <a:xfrm>
            <a:off x="4598625" y="2307825"/>
            <a:ext cx="4627800" cy="2537700"/>
          </a:xfrm>
          <a:prstGeom prst="rect">
            <a:avLst/>
          </a:prstGeom>
          <a:noFill/>
          <a:ln>
            <a:noFill/>
          </a:ln>
        </p:spPr>
        <p:txBody>
          <a:bodyPr anchorCtr="0" anchor="t" bIns="0" lIns="365750" spcFirstLastPara="1" rIns="274300" wrap="square" tIns="0">
            <a:noAutofit/>
          </a:bodyPr>
          <a:lstStyle>
            <a:lvl1pPr lvl="0" rtl="0">
              <a:spcBef>
                <a:spcPts val="0"/>
              </a:spcBef>
              <a:spcAft>
                <a:spcPts val="0"/>
              </a:spcAft>
              <a:buSzPts val="1400"/>
              <a:buFont typeface="Roboto"/>
              <a:buNone/>
              <a:defRPr>
                <a:latin typeface="Roboto"/>
                <a:ea typeface="Roboto"/>
                <a:cs typeface="Roboto"/>
                <a:sym typeface="Robot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extLst>
    <p:ext uri="{DCECCB84-F9BA-43D5-87BE-67443E8EF086}">
      <p15:sldGuideLst>
        <p15:guide id="1" orient="horz" pos="2872">
          <p15:clr>
            <a:srgbClr val="FA7B17"/>
          </p15:clr>
        </p15:guide>
      </p15:sldGuideLst>
    </p:ext>
  </p:extLst>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6. Partner Activity">
  <p:cSld name="CUSTOM_2_3_1_1_1_1_1_2_1_2_1_1_1_1_3_3_1">
    <p:spTree>
      <p:nvGrpSpPr>
        <p:cNvPr id="249" name="Shape 249"/>
        <p:cNvGrpSpPr/>
        <p:nvPr/>
      </p:nvGrpSpPr>
      <p:grpSpPr>
        <a:xfrm>
          <a:off x="0" y="0"/>
          <a:ext cx="0" cy="0"/>
          <a:chOff x="0" y="0"/>
          <a:chExt cx="0" cy="0"/>
        </a:xfrm>
      </p:grpSpPr>
      <p:pic>
        <p:nvPicPr>
          <p:cNvPr id="250" name="Google Shape;250;p33"/>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251" name="Google Shape;251;p33"/>
          <p:cNvSpPr/>
          <p:nvPr/>
        </p:nvSpPr>
        <p:spPr>
          <a:xfrm>
            <a:off x="273900" y="3540700"/>
            <a:ext cx="8596200" cy="13284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3"/>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253" name="Google Shape;253;p33"/>
          <p:cNvSpPr txBox="1"/>
          <p:nvPr/>
        </p:nvSpPr>
        <p:spPr>
          <a:xfrm>
            <a:off x="5763775" y="3980275"/>
            <a:ext cx="2943900" cy="371100"/>
          </a:xfrm>
          <a:prstGeom prst="rect">
            <a:avLst/>
          </a:prstGeom>
          <a:noFill/>
          <a:ln>
            <a:noFill/>
          </a:ln>
        </p:spPr>
        <p:txBody>
          <a:bodyPr anchorCtr="0" anchor="t" bIns="0" lIns="0" spcFirstLastPara="1" rIns="0" wrap="square" tIns="0">
            <a:noAutofit/>
          </a:bodyPr>
          <a:lstStyle/>
          <a:p>
            <a:pPr indent="0" lvl="0" marL="0" rtl="0" algn="r">
              <a:lnSpc>
                <a:spcPct val="110000"/>
              </a:lnSpc>
              <a:spcBef>
                <a:spcPts val="0"/>
              </a:spcBef>
              <a:spcAft>
                <a:spcPts val="0"/>
              </a:spcAft>
              <a:buNone/>
            </a:pPr>
            <a:r>
              <a:rPr lang="en" sz="1800">
                <a:solidFill>
                  <a:srgbClr val="FFFFFF"/>
                </a:solidFill>
                <a:latin typeface="Oswald Light"/>
                <a:ea typeface="Oswald Light"/>
                <a:cs typeface="Oswald Light"/>
                <a:sym typeface="Oswald Light"/>
              </a:rPr>
              <a:t>Suggested Time:</a:t>
            </a:r>
            <a:endParaRPr sz="1800">
              <a:solidFill>
                <a:srgbClr val="FFFFFF"/>
              </a:solidFill>
              <a:latin typeface="Oswald Light"/>
              <a:ea typeface="Oswald Light"/>
              <a:cs typeface="Oswald Light"/>
              <a:sym typeface="Oswald Light"/>
            </a:endParaRPr>
          </a:p>
        </p:txBody>
      </p:sp>
      <p:cxnSp>
        <p:nvCxnSpPr>
          <p:cNvPr id="254" name="Google Shape;254;p33"/>
          <p:cNvCxnSpPr/>
          <p:nvPr/>
        </p:nvCxnSpPr>
        <p:spPr>
          <a:xfrm>
            <a:off x="491838" y="4333075"/>
            <a:ext cx="8212800" cy="0"/>
          </a:xfrm>
          <a:prstGeom prst="straightConnector1">
            <a:avLst/>
          </a:prstGeom>
          <a:noFill/>
          <a:ln cap="flat" cmpd="sng" w="9525">
            <a:solidFill>
              <a:srgbClr val="FFFFFF"/>
            </a:solidFill>
            <a:prstDash val="solid"/>
            <a:round/>
            <a:headEnd len="med" w="med" type="none"/>
            <a:tailEnd len="med" w="med" type="none"/>
          </a:ln>
        </p:spPr>
      </p:cxnSp>
      <p:sp>
        <p:nvSpPr>
          <p:cNvPr id="255" name="Google Shape;255;p33"/>
          <p:cNvSpPr txBox="1"/>
          <p:nvPr>
            <p:ph type="title"/>
          </p:nvPr>
        </p:nvSpPr>
        <p:spPr>
          <a:xfrm>
            <a:off x="1400" y="274875"/>
            <a:ext cx="9144000" cy="3265800"/>
          </a:xfrm>
          <a:prstGeom prst="rect">
            <a:avLst/>
          </a:prstGeom>
          <a:noFill/>
          <a:ln>
            <a:noFill/>
          </a:ln>
        </p:spPr>
        <p:txBody>
          <a:bodyPr anchorCtr="0" anchor="t" bIns="91425" lIns="2560300" spcFirstLastPara="1" rIns="91425" wrap="square" tIns="457200">
            <a:noAutofit/>
          </a:bodyPr>
          <a:lstStyle>
            <a:lvl1pPr lvl="0" rtl="0">
              <a:spcBef>
                <a:spcPts val="0"/>
              </a:spcBef>
              <a:spcAft>
                <a:spcPts val="0"/>
              </a:spcAft>
              <a:buNone/>
              <a:defRPr sz="2400">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256" name="Google Shape;256;p33"/>
          <p:cNvSpPr txBox="1"/>
          <p:nvPr>
            <p:ph idx="2" type="title"/>
          </p:nvPr>
        </p:nvSpPr>
        <p:spPr>
          <a:xfrm>
            <a:off x="5901175" y="4309575"/>
            <a:ext cx="2872200" cy="434400"/>
          </a:xfrm>
          <a:prstGeom prst="rect">
            <a:avLst/>
          </a:prstGeom>
          <a:noFill/>
          <a:ln>
            <a:noFill/>
          </a:ln>
        </p:spPr>
        <p:txBody>
          <a:bodyPr anchorCtr="0" anchor="ctr" bIns="0" lIns="640075" spcFirstLastPara="1" rIns="91425" wrap="square" tIns="0">
            <a:noAutofit/>
          </a:bodyPr>
          <a:lstStyle>
            <a:lvl1pPr lvl="0" rtl="0" algn="r">
              <a:spcBef>
                <a:spcPts val="0"/>
              </a:spcBef>
              <a:spcAft>
                <a:spcPts val="0"/>
              </a:spcAft>
              <a:buNone/>
              <a:defRPr>
                <a:solidFill>
                  <a:srgbClr val="F3F3F3"/>
                </a:solidFill>
                <a:latin typeface="Oswald"/>
                <a:ea typeface="Oswald"/>
                <a:cs typeface="Oswald"/>
                <a:sym typeface="Oswald"/>
              </a:defRPr>
            </a:lvl1pPr>
            <a:lvl2pPr lvl="1" rtl="0" algn="ctr">
              <a:spcBef>
                <a:spcPts val="0"/>
              </a:spcBef>
              <a:spcAft>
                <a:spcPts val="0"/>
              </a:spcAft>
              <a:buNone/>
              <a:defRPr>
                <a:solidFill>
                  <a:srgbClr val="F3F3F3"/>
                </a:solidFill>
              </a:defRPr>
            </a:lvl2pPr>
            <a:lvl3pPr lvl="2" rtl="0" algn="ctr">
              <a:spcBef>
                <a:spcPts val="0"/>
              </a:spcBef>
              <a:spcAft>
                <a:spcPts val="0"/>
              </a:spcAft>
              <a:buNone/>
              <a:defRPr>
                <a:solidFill>
                  <a:srgbClr val="F3F3F3"/>
                </a:solidFill>
              </a:defRPr>
            </a:lvl3pPr>
            <a:lvl4pPr lvl="3" rtl="0" algn="ctr">
              <a:spcBef>
                <a:spcPts val="0"/>
              </a:spcBef>
              <a:spcAft>
                <a:spcPts val="0"/>
              </a:spcAft>
              <a:buNone/>
              <a:defRPr>
                <a:solidFill>
                  <a:srgbClr val="F3F3F3"/>
                </a:solidFill>
              </a:defRPr>
            </a:lvl4pPr>
            <a:lvl5pPr lvl="4" rtl="0" algn="ctr">
              <a:spcBef>
                <a:spcPts val="0"/>
              </a:spcBef>
              <a:spcAft>
                <a:spcPts val="0"/>
              </a:spcAft>
              <a:buNone/>
              <a:defRPr>
                <a:solidFill>
                  <a:srgbClr val="F3F3F3"/>
                </a:solidFill>
              </a:defRPr>
            </a:lvl5pPr>
            <a:lvl6pPr lvl="5" rtl="0" algn="ctr">
              <a:spcBef>
                <a:spcPts val="0"/>
              </a:spcBef>
              <a:spcAft>
                <a:spcPts val="0"/>
              </a:spcAft>
              <a:buNone/>
              <a:defRPr>
                <a:solidFill>
                  <a:srgbClr val="F3F3F3"/>
                </a:solidFill>
              </a:defRPr>
            </a:lvl6pPr>
            <a:lvl7pPr lvl="6" rtl="0" algn="ctr">
              <a:spcBef>
                <a:spcPts val="0"/>
              </a:spcBef>
              <a:spcAft>
                <a:spcPts val="0"/>
              </a:spcAft>
              <a:buNone/>
              <a:defRPr>
                <a:solidFill>
                  <a:srgbClr val="F3F3F3"/>
                </a:solidFill>
              </a:defRPr>
            </a:lvl7pPr>
            <a:lvl8pPr lvl="7" rtl="0" algn="ctr">
              <a:spcBef>
                <a:spcPts val="0"/>
              </a:spcBef>
              <a:spcAft>
                <a:spcPts val="0"/>
              </a:spcAft>
              <a:buNone/>
              <a:defRPr>
                <a:solidFill>
                  <a:srgbClr val="F3F3F3"/>
                </a:solidFill>
              </a:defRPr>
            </a:lvl8pPr>
            <a:lvl9pPr lvl="8" rtl="0" algn="ctr">
              <a:spcBef>
                <a:spcPts val="0"/>
              </a:spcBef>
              <a:spcAft>
                <a:spcPts val="0"/>
              </a:spcAft>
              <a:buNone/>
              <a:defRPr>
                <a:solidFill>
                  <a:srgbClr val="F3F3F3"/>
                </a:solidFill>
              </a:defRPr>
            </a:lvl9pPr>
          </a:lstStyle>
          <a:p/>
        </p:txBody>
      </p:sp>
      <p:pic>
        <p:nvPicPr>
          <p:cNvPr id="257" name="Google Shape;257;p33"/>
          <p:cNvPicPr preferRelativeResize="0"/>
          <p:nvPr/>
        </p:nvPicPr>
        <p:blipFill>
          <a:blip r:embed="rId3">
            <a:alphaModFix/>
          </a:blip>
          <a:stretch>
            <a:fillRect/>
          </a:stretch>
        </p:blipFill>
        <p:spPr>
          <a:xfrm>
            <a:off x="552350" y="548550"/>
            <a:ext cx="1819900" cy="1926400"/>
          </a:xfrm>
          <a:prstGeom prst="rect">
            <a:avLst/>
          </a:prstGeom>
          <a:noFill/>
          <a:ln>
            <a:noFill/>
          </a:ln>
        </p:spPr>
      </p:pic>
      <p:sp>
        <p:nvSpPr>
          <p:cNvPr id="258" name="Google Shape;258;p33"/>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7. Time to Code">
  <p:cSld name="CUSTOM_2_3_1_1_3_1_1_2_1_1_1_2_3_1">
    <p:spTree>
      <p:nvGrpSpPr>
        <p:cNvPr id="259" name="Shape 259"/>
        <p:cNvGrpSpPr/>
        <p:nvPr/>
      </p:nvGrpSpPr>
      <p:grpSpPr>
        <a:xfrm>
          <a:off x="0" y="0"/>
          <a:ext cx="0" cy="0"/>
          <a:chOff x="0" y="0"/>
          <a:chExt cx="0" cy="0"/>
        </a:xfrm>
      </p:grpSpPr>
      <p:pic>
        <p:nvPicPr>
          <p:cNvPr id="260" name="Google Shape;260;p34"/>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261" name="Google Shape;261;p34"/>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pic>
        <p:nvPicPr>
          <p:cNvPr id="262" name="Google Shape;262;p34"/>
          <p:cNvPicPr preferRelativeResize="0"/>
          <p:nvPr/>
        </p:nvPicPr>
        <p:blipFill>
          <a:blip r:embed="rId3">
            <a:alphaModFix/>
          </a:blip>
          <a:stretch>
            <a:fillRect/>
          </a:stretch>
        </p:blipFill>
        <p:spPr>
          <a:xfrm>
            <a:off x="3477025" y="887175"/>
            <a:ext cx="2189950" cy="2189950"/>
          </a:xfrm>
          <a:prstGeom prst="rect">
            <a:avLst/>
          </a:prstGeom>
          <a:noFill/>
          <a:ln>
            <a:noFill/>
          </a:ln>
        </p:spPr>
      </p:pic>
      <p:sp>
        <p:nvSpPr>
          <p:cNvPr id="263" name="Google Shape;263;p34"/>
          <p:cNvSpPr txBox="1"/>
          <p:nvPr/>
        </p:nvSpPr>
        <p:spPr>
          <a:xfrm>
            <a:off x="9150" y="2892250"/>
            <a:ext cx="9144000" cy="73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5500">
                <a:solidFill>
                  <a:srgbClr val="FFFFFF"/>
                </a:solidFill>
                <a:latin typeface="Oswald Light"/>
                <a:ea typeface="Oswald Light"/>
                <a:cs typeface="Oswald Light"/>
                <a:sym typeface="Oswald Light"/>
              </a:rPr>
              <a:t>Time to &lt;code&gt;</a:t>
            </a:r>
            <a:endParaRPr sz="5500">
              <a:solidFill>
                <a:srgbClr val="FFFFFF"/>
              </a:solidFill>
              <a:latin typeface="Oswald Light"/>
              <a:ea typeface="Oswald Light"/>
              <a:cs typeface="Oswald Light"/>
              <a:sym typeface="Oswald Light"/>
            </a:endParaRPr>
          </a:p>
        </p:txBody>
      </p:sp>
      <p:sp>
        <p:nvSpPr>
          <p:cNvPr id="264" name="Google Shape;264;p34"/>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8. Time to Code Activity">
  <p:cSld name="CUSTOM_2_3_1_1_3_1_1_2_1_1_1_2_3_1_1">
    <p:spTree>
      <p:nvGrpSpPr>
        <p:cNvPr id="265" name="Shape 265"/>
        <p:cNvGrpSpPr/>
        <p:nvPr/>
      </p:nvGrpSpPr>
      <p:grpSpPr>
        <a:xfrm>
          <a:off x="0" y="0"/>
          <a:ext cx="0" cy="0"/>
          <a:chOff x="0" y="0"/>
          <a:chExt cx="0" cy="0"/>
        </a:xfrm>
      </p:grpSpPr>
      <p:pic>
        <p:nvPicPr>
          <p:cNvPr id="266" name="Google Shape;266;p35"/>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267" name="Google Shape;267;p35"/>
          <p:cNvSpPr txBox="1"/>
          <p:nvPr/>
        </p:nvSpPr>
        <p:spPr>
          <a:xfrm>
            <a:off x="0" y="1267975"/>
            <a:ext cx="9144000" cy="73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500">
                <a:solidFill>
                  <a:srgbClr val="FFFFFF"/>
                </a:solidFill>
                <a:latin typeface="Oswald Light"/>
                <a:ea typeface="Oswald Light"/>
                <a:cs typeface="Oswald Light"/>
                <a:sym typeface="Oswald Light"/>
              </a:rPr>
              <a:t>Time to Code</a:t>
            </a:r>
            <a:endParaRPr sz="4500">
              <a:solidFill>
                <a:srgbClr val="FFFFFF"/>
              </a:solidFill>
              <a:latin typeface="Oswald Light"/>
              <a:ea typeface="Oswald Light"/>
              <a:cs typeface="Oswald Light"/>
              <a:sym typeface="Oswald Light"/>
            </a:endParaRPr>
          </a:p>
        </p:txBody>
      </p:sp>
      <p:sp>
        <p:nvSpPr>
          <p:cNvPr id="268" name="Google Shape;268;p35"/>
          <p:cNvSpPr txBox="1"/>
          <p:nvPr>
            <p:ph type="title"/>
          </p:nvPr>
        </p:nvSpPr>
        <p:spPr>
          <a:xfrm>
            <a:off x="-101100" y="4408125"/>
            <a:ext cx="8970300" cy="537000"/>
          </a:xfrm>
          <a:prstGeom prst="rect">
            <a:avLst/>
          </a:prstGeom>
          <a:noFill/>
          <a:ln>
            <a:noFill/>
          </a:ln>
        </p:spPr>
        <p:txBody>
          <a:bodyPr anchorCtr="0" anchor="t" bIns="0" lIns="457200" spcFirstLastPara="1" rIns="274300" wrap="square" tIns="9125">
            <a:noAutofit/>
          </a:bodyPr>
          <a:lstStyle>
            <a:lvl1pPr lvl="0" rtl="0" algn="r">
              <a:spcBef>
                <a:spcPts val="0"/>
              </a:spcBef>
              <a:spcAft>
                <a:spcPts val="0"/>
              </a:spcAft>
              <a:buNone/>
              <a:defRPr sz="1800">
                <a:solidFill>
                  <a:srgbClr val="FFFFFF"/>
                </a:solidFill>
                <a:latin typeface="Oswald"/>
                <a:ea typeface="Oswald"/>
                <a:cs typeface="Oswald"/>
                <a:sym typeface="Oswa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269" name="Google Shape;269;p35"/>
          <p:cNvSpPr txBox="1"/>
          <p:nvPr/>
        </p:nvSpPr>
        <p:spPr>
          <a:xfrm>
            <a:off x="274325" y="3943225"/>
            <a:ext cx="8424300" cy="330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rgbClr val="FFFFFF"/>
                </a:solidFill>
                <a:latin typeface="Oswald"/>
                <a:ea typeface="Oswald"/>
                <a:cs typeface="Oswald"/>
                <a:sym typeface="Oswald"/>
              </a:rPr>
              <a:t>Suggested Time:</a:t>
            </a:r>
            <a:endParaRPr sz="1800">
              <a:solidFill>
                <a:srgbClr val="FFFFFF"/>
              </a:solidFill>
              <a:latin typeface="Oswald"/>
              <a:ea typeface="Oswald"/>
              <a:cs typeface="Oswald"/>
              <a:sym typeface="Oswald"/>
            </a:endParaRPr>
          </a:p>
        </p:txBody>
      </p:sp>
      <p:sp>
        <p:nvSpPr>
          <p:cNvPr id="270" name="Google Shape;270;p35"/>
          <p:cNvSpPr txBox="1"/>
          <p:nvPr>
            <p:ph idx="2" type="title"/>
          </p:nvPr>
        </p:nvSpPr>
        <p:spPr>
          <a:xfrm>
            <a:off x="274325" y="2619925"/>
            <a:ext cx="8595300" cy="5370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None/>
              <a:defRPr sz="3500">
                <a:solidFill>
                  <a:srgbClr val="FFFFFF"/>
                </a:solidFill>
                <a:latin typeface="Oswald Light"/>
                <a:ea typeface="Oswald Light"/>
                <a:cs typeface="Oswald Light"/>
                <a:sym typeface="Oswald Light"/>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pic>
        <p:nvPicPr>
          <p:cNvPr id="271" name="Google Shape;271;p35"/>
          <p:cNvPicPr preferRelativeResize="0"/>
          <p:nvPr/>
        </p:nvPicPr>
        <p:blipFill>
          <a:blip r:embed="rId3">
            <a:alphaModFix/>
          </a:blip>
          <a:stretch>
            <a:fillRect/>
          </a:stretch>
        </p:blipFill>
        <p:spPr>
          <a:xfrm>
            <a:off x="2343450" y="945150"/>
            <a:ext cx="913675" cy="1402950"/>
          </a:xfrm>
          <a:prstGeom prst="rect">
            <a:avLst/>
          </a:prstGeom>
          <a:noFill/>
          <a:ln>
            <a:noFill/>
          </a:ln>
        </p:spPr>
      </p:pic>
      <p:pic>
        <p:nvPicPr>
          <p:cNvPr id="272" name="Google Shape;272;p35"/>
          <p:cNvPicPr preferRelativeResize="0"/>
          <p:nvPr/>
        </p:nvPicPr>
        <p:blipFill rotWithShape="1">
          <a:blip r:embed="rId4">
            <a:alphaModFix/>
          </a:blip>
          <a:srcRect b="0" l="0" r="0" t="0"/>
          <a:stretch/>
        </p:blipFill>
        <p:spPr>
          <a:xfrm>
            <a:off x="5992825" y="945150"/>
            <a:ext cx="913675" cy="1402950"/>
          </a:xfrm>
          <a:prstGeom prst="rect">
            <a:avLst/>
          </a:prstGeom>
          <a:noFill/>
          <a:ln>
            <a:noFill/>
          </a:ln>
        </p:spPr>
      </p:pic>
      <p:cxnSp>
        <p:nvCxnSpPr>
          <p:cNvPr id="273" name="Google Shape;273;p35"/>
          <p:cNvCxnSpPr/>
          <p:nvPr/>
        </p:nvCxnSpPr>
        <p:spPr>
          <a:xfrm>
            <a:off x="509975" y="4347550"/>
            <a:ext cx="8097900" cy="0"/>
          </a:xfrm>
          <a:prstGeom prst="straightConnector1">
            <a:avLst/>
          </a:prstGeom>
          <a:noFill/>
          <a:ln cap="flat" cmpd="sng" w="9525">
            <a:solidFill>
              <a:srgbClr val="FFFFFF"/>
            </a:solidFill>
            <a:prstDash val="solid"/>
            <a:round/>
            <a:headEnd len="med" w="med" type="none"/>
            <a:tailEnd len="med" w="med" type="none"/>
          </a:ln>
        </p:spPr>
      </p:cxnSp>
      <p:sp>
        <p:nvSpPr>
          <p:cNvPr id="274" name="Google Shape;274;p35"/>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9. Design Challenge">
  <p:cSld name="CUSTOM_9">
    <p:spTree>
      <p:nvGrpSpPr>
        <p:cNvPr id="275" name="Shape 275"/>
        <p:cNvGrpSpPr/>
        <p:nvPr/>
      </p:nvGrpSpPr>
      <p:grpSpPr>
        <a:xfrm>
          <a:off x="0" y="0"/>
          <a:ext cx="0" cy="0"/>
          <a:chOff x="0" y="0"/>
          <a:chExt cx="0" cy="0"/>
        </a:xfrm>
      </p:grpSpPr>
      <p:pic>
        <p:nvPicPr>
          <p:cNvPr id="276" name="Google Shape;276;p36"/>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277" name="Google Shape;277;p36"/>
          <p:cNvSpPr txBox="1"/>
          <p:nvPr/>
        </p:nvSpPr>
        <p:spPr>
          <a:xfrm>
            <a:off x="8607775" y="4957200"/>
            <a:ext cx="261900" cy="105600"/>
          </a:xfrm>
          <a:prstGeom prst="rect">
            <a:avLst/>
          </a:prstGeom>
          <a:noFill/>
          <a:ln>
            <a:noFill/>
          </a:ln>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sz="600">
                <a:latin typeface="Roboto"/>
                <a:ea typeface="Roboto"/>
                <a:cs typeface="Roboto"/>
                <a:sym typeface="Roboto"/>
              </a:rPr>
              <a:t>‹#›</a:t>
            </a:fld>
            <a:endParaRPr sz="600">
              <a:latin typeface="Roboto"/>
              <a:ea typeface="Roboto"/>
              <a:cs typeface="Roboto"/>
              <a:sym typeface="Roboto"/>
            </a:endParaRPr>
          </a:p>
        </p:txBody>
      </p:sp>
      <p:cxnSp>
        <p:nvCxnSpPr>
          <p:cNvPr id="278" name="Google Shape;278;p36"/>
          <p:cNvCxnSpPr/>
          <p:nvPr/>
        </p:nvCxnSpPr>
        <p:spPr>
          <a:xfrm>
            <a:off x="2298900" y="3234725"/>
            <a:ext cx="4546200" cy="0"/>
          </a:xfrm>
          <a:prstGeom prst="straightConnector1">
            <a:avLst/>
          </a:prstGeom>
          <a:noFill/>
          <a:ln cap="flat" cmpd="sng" w="9525">
            <a:solidFill>
              <a:srgbClr val="FFFFFF"/>
            </a:solidFill>
            <a:prstDash val="solid"/>
            <a:round/>
            <a:headEnd len="med" w="med" type="none"/>
            <a:tailEnd len="med" w="med" type="none"/>
          </a:ln>
        </p:spPr>
      </p:cxnSp>
      <p:sp>
        <p:nvSpPr>
          <p:cNvPr id="279" name="Google Shape;279;p36"/>
          <p:cNvSpPr txBox="1"/>
          <p:nvPr>
            <p:ph type="title"/>
          </p:nvPr>
        </p:nvSpPr>
        <p:spPr>
          <a:xfrm>
            <a:off x="274325" y="3361350"/>
            <a:ext cx="8595300" cy="738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280" name="Google Shape;280;p36"/>
          <p:cNvSpPr txBox="1"/>
          <p:nvPr/>
        </p:nvSpPr>
        <p:spPr>
          <a:xfrm>
            <a:off x="274350" y="2544575"/>
            <a:ext cx="8595300" cy="458400"/>
          </a:xfrm>
          <a:prstGeom prst="rect">
            <a:avLst/>
          </a:prstGeom>
          <a:noFill/>
          <a:ln>
            <a:noFill/>
          </a:ln>
        </p:spPr>
        <p:txBody>
          <a:bodyPr anchorCtr="0" anchor="t" bIns="0" lIns="0" spcFirstLastPara="1" rIns="0" wrap="square" tIns="0">
            <a:noAutofit/>
          </a:bodyPr>
          <a:lstStyle/>
          <a:p>
            <a:pPr indent="0" lvl="0" marL="0" rtl="0" algn="ctr">
              <a:lnSpc>
                <a:spcPct val="110000"/>
              </a:lnSpc>
              <a:spcBef>
                <a:spcPts val="0"/>
              </a:spcBef>
              <a:spcAft>
                <a:spcPts val="0"/>
              </a:spcAft>
              <a:buNone/>
            </a:pPr>
            <a:r>
              <a:rPr lang="en" sz="3600">
                <a:solidFill>
                  <a:srgbClr val="00D6CB"/>
                </a:solidFill>
                <a:latin typeface="Oswald"/>
                <a:ea typeface="Oswald"/>
                <a:cs typeface="Oswald"/>
                <a:sym typeface="Oswald"/>
              </a:rPr>
              <a:t>Challenge</a:t>
            </a:r>
            <a:endParaRPr sz="3600">
              <a:solidFill>
                <a:srgbClr val="00D6CB"/>
              </a:solidFill>
              <a:latin typeface="Oswald"/>
              <a:ea typeface="Oswald"/>
              <a:cs typeface="Oswald"/>
              <a:sym typeface="Oswald"/>
            </a:endParaRPr>
          </a:p>
        </p:txBody>
      </p:sp>
      <p:sp>
        <p:nvSpPr>
          <p:cNvPr id="281" name="Google Shape;281;p36"/>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282" name="Google Shape;282;p36"/>
          <p:cNvSpPr/>
          <p:nvPr/>
        </p:nvSpPr>
        <p:spPr>
          <a:xfrm>
            <a:off x="3699750" y="662100"/>
            <a:ext cx="1744500" cy="17445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3" name="Google Shape;283;p36"/>
          <p:cNvPicPr preferRelativeResize="0"/>
          <p:nvPr/>
        </p:nvPicPr>
        <p:blipFill>
          <a:blip r:embed="rId3">
            <a:alphaModFix/>
          </a:blip>
          <a:stretch>
            <a:fillRect/>
          </a:stretch>
        </p:blipFill>
        <p:spPr>
          <a:xfrm>
            <a:off x="3730752" y="687118"/>
            <a:ext cx="1667514" cy="1744500"/>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0. Three Section Infographic ">
  <p:cSld name="CUSTOM_2_7_1_5_1">
    <p:spTree>
      <p:nvGrpSpPr>
        <p:cNvPr id="284" name="Shape 284"/>
        <p:cNvGrpSpPr/>
        <p:nvPr/>
      </p:nvGrpSpPr>
      <p:grpSpPr>
        <a:xfrm>
          <a:off x="0" y="0"/>
          <a:ext cx="0" cy="0"/>
          <a:chOff x="0" y="0"/>
          <a:chExt cx="0" cy="0"/>
        </a:xfrm>
      </p:grpSpPr>
      <p:pic>
        <p:nvPicPr>
          <p:cNvPr id="285" name="Google Shape;285;p37"/>
          <p:cNvPicPr preferRelativeResize="0"/>
          <p:nvPr/>
        </p:nvPicPr>
        <p:blipFill>
          <a:blip r:embed="rId2">
            <a:alphaModFix/>
          </a:blip>
          <a:stretch>
            <a:fillRect/>
          </a:stretch>
        </p:blipFill>
        <p:spPr>
          <a:xfrm>
            <a:off x="137162" y="1249094"/>
            <a:ext cx="8869675" cy="3473981"/>
          </a:xfrm>
          <a:prstGeom prst="rect">
            <a:avLst/>
          </a:prstGeom>
          <a:noFill/>
          <a:ln>
            <a:noFill/>
          </a:ln>
        </p:spPr>
      </p:pic>
      <p:sp>
        <p:nvSpPr>
          <p:cNvPr id="286" name="Google Shape;286;p37"/>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287" name="Google Shape;287;p37"/>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288" name="Google Shape;288;p37"/>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289" name="Google Shape;289;p37"/>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290" name="Google Shape;290;p37"/>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291" name="Google Shape;291;p37"/>
          <p:cNvSpPr txBox="1"/>
          <p:nvPr>
            <p:ph idx="2" type="subTitle"/>
          </p:nvPr>
        </p:nvSpPr>
        <p:spPr>
          <a:xfrm>
            <a:off x="382800" y="1836237"/>
            <a:ext cx="2371500" cy="1893900"/>
          </a:xfrm>
          <a:prstGeom prst="rect">
            <a:avLst/>
          </a:prstGeom>
          <a:noFill/>
          <a:ln>
            <a:noFill/>
          </a:ln>
        </p:spPr>
        <p:txBody>
          <a:bodyPr anchorCtr="0" anchor="t" bIns="182875" lIns="182875" spcFirstLastPara="1" rIns="182875" wrap="square" tIns="182875">
            <a:noAutofit/>
          </a:bodyPr>
          <a:lstStyle>
            <a:lvl1pPr lvl="0" rtl="0" algn="ctr">
              <a:lnSpc>
                <a:spcPct val="115000"/>
              </a:lnSpc>
              <a:spcBef>
                <a:spcPts val="0"/>
              </a:spcBef>
              <a:spcAft>
                <a:spcPts val="0"/>
              </a:spcAft>
              <a:buNone/>
              <a:defRPr>
                <a:latin typeface="Roboto"/>
                <a:ea typeface="Roboto"/>
                <a:cs typeface="Roboto"/>
                <a:sym typeface="Roboto"/>
              </a:defRPr>
            </a:lvl1pPr>
            <a:lvl2pPr lvl="1" rtl="0" algn="ctr">
              <a:spcBef>
                <a:spcPts val="0"/>
              </a:spcBef>
              <a:spcAft>
                <a:spcPts val="0"/>
              </a:spcAft>
              <a:buNone/>
              <a:defRPr>
                <a:latin typeface="Roboto"/>
                <a:ea typeface="Roboto"/>
                <a:cs typeface="Roboto"/>
                <a:sym typeface="Roboto"/>
              </a:defRPr>
            </a:lvl2pPr>
            <a:lvl3pPr lvl="2" rtl="0" algn="ctr">
              <a:spcBef>
                <a:spcPts val="0"/>
              </a:spcBef>
              <a:spcAft>
                <a:spcPts val="0"/>
              </a:spcAft>
              <a:buNone/>
              <a:defRPr>
                <a:latin typeface="Roboto"/>
                <a:ea typeface="Roboto"/>
                <a:cs typeface="Roboto"/>
                <a:sym typeface="Roboto"/>
              </a:defRPr>
            </a:lvl3pPr>
            <a:lvl4pPr lvl="3" rtl="0" algn="ctr">
              <a:spcBef>
                <a:spcPts val="0"/>
              </a:spcBef>
              <a:spcAft>
                <a:spcPts val="0"/>
              </a:spcAft>
              <a:buNone/>
              <a:defRPr>
                <a:latin typeface="Roboto"/>
                <a:ea typeface="Roboto"/>
                <a:cs typeface="Roboto"/>
                <a:sym typeface="Roboto"/>
              </a:defRPr>
            </a:lvl4pPr>
            <a:lvl5pPr lvl="4" rtl="0" algn="ctr">
              <a:spcBef>
                <a:spcPts val="0"/>
              </a:spcBef>
              <a:spcAft>
                <a:spcPts val="0"/>
              </a:spcAft>
              <a:buNone/>
              <a:defRPr>
                <a:latin typeface="Roboto"/>
                <a:ea typeface="Roboto"/>
                <a:cs typeface="Roboto"/>
                <a:sym typeface="Roboto"/>
              </a:defRPr>
            </a:lvl5pPr>
            <a:lvl6pPr lvl="5" rtl="0" algn="ctr">
              <a:spcBef>
                <a:spcPts val="0"/>
              </a:spcBef>
              <a:spcAft>
                <a:spcPts val="0"/>
              </a:spcAft>
              <a:buNone/>
              <a:defRPr>
                <a:latin typeface="Roboto"/>
                <a:ea typeface="Roboto"/>
                <a:cs typeface="Roboto"/>
                <a:sym typeface="Roboto"/>
              </a:defRPr>
            </a:lvl6pPr>
            <a:lvl7pPr lvl="6" rtl="0" algn="ctr">
              <a:spcBef>
                <a:spcPts val="0"/>
              </a:spcBef>
              <a:spcAft>
                <a:spcPts val="0"/>
              </a:spcAft>
              <a:buNone/>
              <a:defRPr>
                <a:latin typeface="Roboto"/>
                <a:ea typeface="Roboto"/>
                <a:cs typeface="Roboto"/>
                <a:sym typeface="Roboto"/>
              </a:defRPr>
            </a:lvl7pPr>
            <a:lvl8pPr lvl="7" rtl="0" algn="ctr">
              <a:spcBef>
                <a:spcPts val="0"/>
              </a:spcBef>
              <a:spcAft>
                <a:spcPts val="0"/>
              </a:spcAft>
              <a:buNone/>
              <a:defRPr>
                <a:latin typeface="Roboto"/>
                <a:ea typeface="Roboto"/>
                <a:cs typeface="Roboto"/>
                <a:sym typeface="Roboto"/>
              </a:defRPr>
            </a:lvl8pPr>
            <a:lvl9pPr lvl="8" rtl="0" algn="ctr">
              <a:spcBef>
                <a:spcPts val="0"/>
              </a:spcBef>
              <a:spcAft>
                <a:spcPts val="0"/>
              </a:spcAft>
              <a:buNone/>
              <a:defRPr>
                <a:latin typeface="Roboto"/>
                <a:ea typeface="Roboto"/>
                <a:cs typeface="Roboto"/>
                <a:sym typeface="Roboto"/>
              </a:defRPr>
            </a:lvl9pPr>
          </a:lstStyle>
          <a:p/>
        </p:txBody>
      </p:sp>
      <p:sp>
        <p:nvSpPr>
          <p:cNvPr id="292" name="Google Shape;292;p37"/>
          <p:cNvSpPr txBox="1"/>
          <p:nvPr>
            <p:ph idx="3" type="subTitle"/>
          </p:nvPr>
        </p:nvSpPr>
        <p:spPr>
          <a:xfrm>
            <a:off x="3285075" y="1836246"/>
            <a:ext cx="2371500" cy="1893900"/>
          </a:xfrm>
          <a:prstGeom prst="rect">
            <a:avLst/>
          </a:prstGeom>
          <a:noFill/>
          <a:ln>
            <a:noFill/>
          </a:ln>
        </p:spPr>
        <p:txBody>
          <a:bodyPr anchorCtr="0" anchor="t" bIns="182875" lIns="182875" spcFirstLastPara="1" rIns="182875" wrap="square" tIns="182875">
            <a:noAutofit/>
          </a:bodyPr>
          <a:lstStyle>
            <a:lvl1pPr lvl="0" rtl="0" algn="ctr">
              <a:lnSpc>
                <a:spcPct val="115000"/>
              </a:lnSpc>
              <a:spcBef>
                <a:spcPts val="0"/>
              </a:spcBef>
              <a:spcAft>
                <a:spcPts val="0"/>
              </a:spcAft>
              <a:buNone/>
              <a:defRPr>
                <a:latin typeface="Roboto"/>
                <a:ea typeface="Roboto"/>
                <a:cs typeface="Roboto"/>
                <a:sym typeface="Roboto"/>
              </a:defRPr>
            </a:lvl1pPr>
            <a:lvl2pPr lvl="1" rtl="0" algn="ctr">
              <a:spcBef>
                <a:spcPts val="0"/>
              </a:spcBef>
              <a:spcAft>
                <a:spcPts val="0"/>
              </a:spcAft>
              <a:buNone/>
              <a:defRPr>
                <a:latin typeface="Roboto"/>
                <a:ea typeface="Roboto"/>
                <a:cs typeface="Roboto"/>
                <a:sym typeface="Roboto"/>
              </a:defRPr>
            </a:lvl2pPr>
            <a:lvl3pPr lvl="2" rtl="0" algn="ctr">
              <a:spcBef>
                <a:spcPts val="0"/>
              </a:spcBef>
              <a:spcAft>
                <a:spcPts val="0"/>
              </a:spcAft>
              <a:buNone/>
              <a:defRPr>
                <a:latin typeface="Roboto"/>
                <a:ea typeface="Roboto"/>
                <a:cs typeface="Roboto"/>
                <a:sym typeface="Roboto"/>
              </a:defRPr>
            </a:lvl3pPr>
            <a:lvl4pPr lvl="3" rtl="0" algn="ctr">
              <a:spcBef>
                <a:spcPts val="0"/>
              </a:spcBef>
              <a:spcAft>
                <a:spcPts val="0"/>
              </a:spcAft>
              <a:buNone/>
              <a:defRPr>
                <a:latin typeface="Roboto"/>
                <a:ea typeface="Roboto"/>
                <a:cs typeface="Roboto"/>
                <a:sym typeface="Roboto"/>
              </a:defRPr>
            </a:lvl4pPr>
            <a:lvl5pPr lvl="4" rtl="0" algn="ctr">
              <a:spcBef>
                <a:spcPts val="0"/>
              </a:spcBef>
              <a:spcAft>
                <a:spcPts val="0"/>
              </a:spcAft>
              <a:buNone/>
              <a:defRPr>
                <a:latin typeface="Roboto"/>
                <a:ea typeface="Roboto"/>
                <a:cs typeface="Roboto"/>
                <a:sym typeface="Roboto"/>
              </a:defRPr>
            </a:lvl5pPr>
            <a:lvl6pPr lvl="5" rtl="0" algn="ctr">
              <a:spcBef>
                <a:spcPts val="0"/>
              </a:spcBef>
              <a:spcAft>
                <a:spcPts val="0"/>
              </a:spcAft>
              <a:buNone/>
              <a:defRPr>
                <a:latin typeface="Roboto"/>
                <a:ea typeface="Roboto"/>
                <a:cs typeface="Roboto"/>
                <a:sym typeface="Roboto"/>
              </a:defRPr>
            </a:lvl6pPr>
            <a:lvl7pPr lvl="6" rtl="0" algn="ctr">
              <a:spcBef>
                <a:spcPts val="0"/>
              </a:spcBef>
              <a:spcAft>
                <a:spcPts val="0"/>
              </a:spcAft>
              <a:buNone/>
              <a:defRPr>
                <a:latin typeface="Roboto"/>
                <a:ea typeface="Roboto"/>
                <a:cs typeface="Roboto"/>
                <a:sym typeface="Roboto"/>
              </a:defRPr>
            </a:lvl7pPr>
            <a:lvl8pPr lvl="7" rtl="0" algn="ctr">
              <a:spcBef>
                <a:spcPts val="0"/>
              </a:spcBef>
              <a:spcAft>
                <a:spcPts val="0"/>
              </a:spcAft>
              <a:buNone/>
              <a:defRPr>
                <a:latin typeface="Roboto"/>
                <a:ea typeface="Roboto"/>
                <a:cs typeface="Roboto"/>
                <a:sym typeface="Roboto"/>
              </a:defRPr>
            </a:lvl8pPr>
            <a:lvl9pPr lvl="8" rtl="0" algn="ctr">
              <a:spcBef>
                <a:spcPts val="0"/>
              </a:spcBef>
              <a:spcAft>
                <a:spcPts val="0"/>
              </a:spcAft>
              <a:buNone/>
              <a:defRPr>
                <a:latin typeface="Roboto"/>
                <a:ea typeface="Roboto"/>
                <a:cs typeface="Roboto"/>
                <a:sym typeface="Roboto"/>
              </a:defRPr>
            </a:lvl9pPr>
          </a:lstStyle>
          <a:p/>
        </p:txBody>
      </p:sp>
      <p:sp>
        <p:nvSpPr>
          <p:cNvPr id="293" name="Google Shape;293;p37"/>
          <p:cNvSpPr txBox="1"/>
          <p:nvPr>
            <p:ph idx="4" type="subTitle"/>
          </p:nvPr>
        </p:nvSpPr>
        <p:spPr>
          <a:xfrm>
            <a:off x="6401175" y="1836779"/>
            <a:ext cx="2371500" cy="1893900"/>
          </a:xfrm>
          <a:prstGeom prst="rect">
            <a:avLst/>
          </a:prstGeom>
          <a:noFill/>
          <a:ln>
            <a:noFill/>
          </a:ln>
        </p:spPr>
        <p:txBody>
          <a:bodyPr anchorCtr="0" anchor="t" bIns="182875" lIns="182875" spcFirstLastPara="1" rIns="182875" wrap="square" tIns="182875">
            <a:noAutofit/>
          </a:bodyPr>
          <a:lstStyle>
            <a:lvl1pPr lvl="0" rtl="0" algn="ctr">
              <a:lnSpc>
                <a:spcPct val="115000"/>
              </a:lnSpc>
              <a:spcBef>
                <a:spcPts val="0"/>
              </a:spcBef>
              <a:spcAft>
                <a:spcPts val="0"/>
              </a:spcAft>
              <a:buNone/>
              <a:defRPr>
                <a:latin typeface="Roboto"/>
                <a:ea typeface="Roboto"/>
                <a:cs typeface="Roboto"/>
                <a:sym typeface="Roboto"/>
              </a:defRPr>
            </a:lvl1pPr>
            <a:lvl2pPr lvl="1" rtl="0" algn="ctr">
              <a:spcBef>
                <a:spcPts val="0"/>
              </a:spcBef>
              <a:spcAft>
                <a:spcPts val="0"/>
              </a:spcAft>
              <a:buNone/>
              <a:defRPr>
                <a:latin typeface="Roboto"/>
                <a:ea typeface="Roboto"/>
                <a:cs typeface="Roboto"/>
                <a:sym typeface="Roboto"/>
              </a:defRPr>
            </a:lvl2pPr>
            <a:lvl3pPr lvl="2" rtl="0" algn="ctr">
              <a:spcBef>
                <a:spcPts val="0"/>
              </a:spcBef>
              <a:spcAft>
                <a:spcPts val="0"/>
              </a:spcAft>
              <a:buNone/>
              <a:defRPr>
                <a:latin typeface="Roboto"/>
                <a:ea typeface="Roboto"/>
                <a:cs typeface="Roboto"/>
                <a:sym typeface="Roboto"/>
              </a:defRPr>
            </a:lvl3pPr>
            <a:lvl4pPr lvl="3" rtl="0" algn="ctr">
              <a:spcBef>
                <a:spcPts val="0"/>
              </a:spcBef>
              <a:spcAft>
                <a:spcPts val="0"/>
              </a:spcAft>
              <a:buNone/>
              <a:defRPr>
                <a:latin typeface="Roboto"/>
                <a:ea typeface="Roboto"/>
                <a:cs typeface="Roboto"/>
                <a:sym typeface="Roboto"/>
              </a:defRPr>
            </a:lvl4pPr>
            <a:lvl5pPr lvl="4" rtl="0" algn="ctr">
              <a:spcBef>
                <a:spcPts val="0"/>
              </a:spcBef>
              <a:spcAft>
                <a:spcPts val="0"/>
              </a:spcAft>
              <a:buNone/>
              <a:defRPr>
                <a:latin typeface="Roboto"/>
                <a:ea typeface="Roboto"/>
                <a:cs typeface="Roboto"/>
                <a:sym typeface="Roboto"/>
              </a:defRPr>
            </a:lvl5pPr>
            <a:lvl6pPr lvl="5" rtl="0" algn="ctr">
              <a:spcBef>
                <a:spcPts val="0"/>
              </a:spcBef>
              <a:spcAft>
                <a:spcPts val="0"/>
              </a:spcAft>
              <a:buNone/>
              <a:defRPr>
                <a:latin typeface="Roboto"/>
                <a:ea typeface="Roboto"/>
                <a:cs typeface="Roboto"/>
                <a:sym typeface="Roboto"/>
              </a:defRPr>
            </a:lvl6pPr>
            <a:lvl7pPr lvl="6" rtl="0" algn="ctr">
              <a:spcBef>
                <a:spcPts val="0"/>
              </a:spcBef>
              <a:spcAft>
                <a:spcPts val="0"/>
              </a:spcAft>
              <a:buNone/>
              <a:defRPr>
                <a:latin typeface="Roboto"/>
                <a:ea typeface="Roboto"/>
                <a:cs typeface="Roboto"/>
                <a:sym typeface="Roboto"/>
              </a:defRPr>
            </a:lvl7pPr>
            <a:lvl8pPr lvl="7" rtl="0" algn="ctr">
              <a:spcBef>
                <a:spcPts val="0"/>
              </a:spcBef>
              <a:spcAft>
                <a:spcPts val="0"/>
              </a:spcAft>
              <a:buNone/>
              <a:defRPr>
                <a:latin typeface="Roboto"/>
                <a:ea typeface="Roboto"/>
                <a:cs typeface="Roboto"/>
                <a:sym typeface="Roboto"/>
              </a:defRPr>
            </a:lvl8pPr>
            <a:lvl9pPr lvl="8" rtl="0" algn="ctr">
              <a:spcBef>
                <a:spcPts val="0"/>
              </a:spcBef>
              <a:spcAft>
                <a:spcPts val="0"/>
              </a:spcAft>
              <a:buNone/>
              <a:defRPr>
                <a:latin typeface="Roboto"/>
                <a:ea typeface="Roboto"/>
                <a:cs typeface="Roboto"/>
                <a:sym typeface="Roboto"/>
              </a:defRPr>
            </a:lvl9pPr>
          </a:lstStyle>
          <a:p/>
        </p:txBody>
      </p:sp>
      <p:sp>
        <p:nvSpPr>
          <p:cNvPr id="294" name="Google Shape;294;p37"/>
          <p:cNvSpPr txBox="1"/>
          <p:nvPr>
            <p:ph idx="5"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1. Numbered 1–4">
  <p:cSld name="CUSTOM_2_7_1">
    <p:spTree>
      <p:nvGrpSpPr>
        <p:cNvPr id="295" name="Shape 295"/>
        <p:cNvGrpSpPr/>
        <p:nvPr/>
      </p:nvGrpSpPr>
      <p:grpSpPr>
        <a:xfrm>
          <a:off x="0" y="0"/>
          <a:ext cx="0" cy="0"/>
          <a:chOff x="0" y="0"/>
          <a:chExt cx="0" cy="0"/>
        </a:xfrm>
      </p:grpSpPr>
      <p:sp>
        <p:nvSpPr>
          <p:cNvPr id="296" name="Google Shape;296;p38"/>
          <p:cNvSpPr/>
          <p:nvPr/>
        </p:nvSpPr>
        <p:spPr>
          <a:xfrm>
            <a:off x="1352550" y="137882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8"/>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298" name="Google Shape;298;p38"/>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cxnSp>
        <p:nvCxnSpPr>
          <p:cNvPr id="299" name="Google Shape;299;p38"/>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300" name="Google Shape;300;p38"/>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301" name="Google Shape;301;p38"/>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grpSp>
        <p:nvGrpSpPr>
          <p:cNvPr id="302" name="Google Shape;302;p38"/>
          <p:cNvGrpSpPr/>
          <p:nvPr/>
        </p:nvGrpSpPr>
        <p:grpSpPr>
          <a:xfrm>
            <a:off x="457200" y="1378813"/>
            <a:ext cx="776889" cy="621300"/>
            <a:chOff x="457200" y="1378813"/>
            <a:chExt cx="776889" cy="621300"/>
          </a:xfrm>
        </p:grpSpPr>
        <p:sp>
          <p:nvSpPr>
            <p:cNvPr id="303" name="Google Shape;303;p38"/>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01</a:t>
              </a:r>
              <a:endParaRPr sz="3000">
                <a:solidFill>
                  <a:srgbClr val="FFFFFF"/>
                </a:solidFill>
                <a:latin typeface="Roboto Thin"/>
                <a:ea typeface="Roboto Thin"/>
                <a:cs typeface="Roboto Thin"/>
                <a:sym typeface="Roboto Thin"/>
              </a:endParaRPr>
            </a:p>
          </p:txBody>
        </p:sp>
        <p:sp>
          <p:nvSpPr>
            <p:cNvPr id="304" name="Google Shape;304;p38"/>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305" name="Google Shape;305;p38"/>
          <p:cNvGrpSpPr/>
          <p:nvPr/>
        </p:nvGrpSpPr>
        <p:grpSpPr>
          <a:xfrm>
            <a:off x="457200" y="2228725"/>
            <a:ext cx="776889" cy="621300"/>
            <a:chOff x="457200" y="1378813"/>
            <a:chExt cx="776889" cy="621300"/>
          </a:xfrm>
        </p:grpSpPr>
        <p:sp>
          <p:nvSpPr>
            <p:cNvPr id="306" name="Google Shape;306;p38"/>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02</a:t>
              </a:r>
              <a:endParaRPr sz="3000">
                <a:solidFill>
                  <a:srgbClr val="FFFFFF"/>
                </a:solidFill>
                <a:latin typeface="Roboto Thin"/>
                <a:ea typeface="Roboto Thin"/>
                <a:cs typeface="Roboto Thin"/>
                <a:sym typeface="Roboto Thin"/>
              </a:endParaRPr>
            </a:p>
          </p:txBody>
        </p:sp>
        <p:sp>
          <p:nvSpPr>
            <p:cNvPr id="307" name="Google Shape;307;p38"/>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308" name="Google Shape;308;p38"/>
          <p:cNvGrpSpPr/>
          <p:nvPr/>
        </p:nvGrpSpPr>
        <p:grpSpPr>
          <a:xfrm>
            <a:off x="457200" y="3073850"/>
            <a:ext cx="776889" cy="621300"/>
            <a:chOff x="457200" y="1378813"/>
            <a:chExt cx="776889" cy="621300"/>
          </a:xfrm>
        </p:grpSpPr>
        <p:sp>
          <p:nvSpPr>
            <p:cNvPr id="309" name="Google Shape;309;p38"/>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03</a:t>
              </a:r>
              <a:endParaRPr sz="3000">
                <a:solidFill>
                  <a:srgbClr val="FFFFFF"/>
                </a:solidFill>
                <a:latin typeface="Roboto Thin"/>
                <a:ea typeface="Roboto Thin"/>
                <a:cs typeface="Roboto Thin"/>
                <a:sym typeface="Roboto Thin"/>
              </a:endParaRPr>
            </a:p>
          </p:txBody>
        </p:sp>
        <p:sp>
          <p:nvSpPr>
            <p:cNvPr id="310" name="Google Shape;310;p38"/>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311" name="Google Shape;311;p38"/>
          <p:cNvGrpSpPr/>
          <p:nvPr/>
        </p:nvGrpSpPr>
        <p:grpSpPr>
          <a:xfrm>
            <a:off x="457200" y="3923750"/>
            <a:ext cx="776889" cy="621300"/>
            <a:chOff x="457200" y="1378813"/>
            <a:chExt cx="776889" cy="621300"/>
          </a:xfrm>
        </p:grpSpPr>
        <p:sp>
          <p:nvSpPr>
            <p:cNvPr id="312" name="Google Shape;312;p38"/>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04</a:t>
              </a:r>
              <a:endParaRPr sz="3000">
                <a:solidFill>
                  <a:srgbClr val="FFFFFF"/>
                </a:solidFill>
                <a:latin typeface="Roboto Thin"/>
                <a:ea typeface="Roboto Thin"/>
                <a:cs typeface="Roboto Thin"/>
                <a:sym typeface="Roboto Thin"/>
              </a:endParaRPr>
            </a:p>
          </p:txBody>
        </p:sp>
        <p:sp>
          <p:nvSpPr>
            <p:cNvPr id="313" name="Google Shape;313;p38"/>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sp>
        <p:nvSpPr>
          <p:cNvPr id="314" name="Google Shape;314;p38"/>
          <p:cNvSpPr txBox="1"/>
          <p:nvPr>
            <p:ph idx="2" type="subTitle"/>
          </p:nvPr>
        </p:nvSpPr>
        <p:spPr>
          <a:xfrm>
            <a:off x="-12300" y="1421208"/>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315" name="Google Shape;315;p38"/>
          <p:cNvSpPr/>
          <p:nvPr/>
        </p:nvSpPr>
        <p:spPr>
          <a:xfrm>
            <a:off x="1352550" y="22311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8"/>
          <p:cNvSpPr/>
          <p:nvPr/>
        </p:nvSpPr>
        <p:spPr>
          <a:xfrm>
            <a:off x="1352550" y="3073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8"/>
          <p:cNvSpPr/>
          <p:nvPr/>
        </p:nvSpPr>
        <p:spPr>
          <a:xfrm>
            <a:off x="1352550" y="391897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8"/>
          <p:cNvSpPr txBox="1"/>
          <p:nvPr>
            <p:ph idx="3" type="subTitle"/>
          </p:nvPr>
        </p:nvSpPr>
        <p:spPr>
          <a:xfrm>
            <a:off x="-12300" y="2233538"/>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319" name="Google Shape;319;p38"/>
          <p:cNvSpPr txBox="1"/>
          <p:nvPr>
            <p:ph idx="4" type="subTitle"/>
          </p:nvPr>
        </p:nvSpPr>
        <p:spPr>
          <a:xfrm>
            <a:off x="0" y="3076263"/>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320" name="Google Shape;320;p38"/>
          <p:cNvSpPr txBox="1"/>
          <p:nvPr>
            <p:ph idx="5" type="subTitle"/>
          </p:nvPr>
        </p:nvSpPr>
        <p:spPr>
          <a:xfrm>
            <a:off x="-12300" y="3918963"/>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321" name="Google Shape;321;p38"/>
          <p:cNvSpPr txBox="1"/>
          <p:nvPr>
            <p:ph idx="6"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2. Numbered 1–3">
  <p:cSld name="CUSTOM_2_7_1_5_2">
    <p:spTree>
      <p:nvGrpSpPr>
        <p:cNvPr id="322" name="Shape 322"/>
        <p:cNvGrpSpPr/>
        <p:nvPr/>
      </p:nvGrpSpPr>
      <p:grpSpPr>
        <a:xfrm>
          <a:off x="0" y="0"/>
          <a:ext cx="0" cy="0"/>
          <a:chOff x="0" y="0"/>
          <a:chExt cx="0" cy="0"/>
        </a:xfrm>
      </p:grpSpPr>
      <p:sp>
        <p:nvSpPr>
          <p:cNvPr id="323" name="Google Shape;323;p39"/>
          <p:cNvSpPr/>
          <p:nvPr/>
        </p:nvSpPr>
        <p:spPr>
          <a:xfrm>
            <a:off x="1352550" y="137882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9"/>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25" name="Google Shape;325;p39"/>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cxnSp>
        <p:nvCxnSpPr>
          <p:cNvPr id="326" name="Google Shape;326;p39"/>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327" name="Google Shape;327;p39"/>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328" name="Google Shape;328;p39"/>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grpSp>
        <p:nvGrpSpPr>
          <p:cNvPr id="329" name="Google Shape;329;p39"/>
          <p:cNvGrpSpPr/>
          <p:nvPr/>
        </p:nvGrpSpPr>
        <p:grpSpPr>
          <a:xfrm>
            <a:off x="457200" y="1378813"/>
            <a:ext cx="776889" cy="621300"/>
            <a:chOff x="457200" y="1378813"/>
            <a:chExt cx="776889" cy="621300"/>
          </a:xfrm>
        </p:grpSpPr>
        <p:sp>
          <p:nvSpPr>
            <p:cNvPr id="330" name="Google Shape;330;p39"/>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01</a:t>
              </a:r>
              <a:endParaRPr sz="3000">
                <a:solidFill>
                  <a:srgbClr val="FFFFFF"/>
                </a:solidFill>
                <a:latin typeface="Roboto Thin"/>
                <a:ea typeface="Roboto Thin"/>
                <a:cs typeface="Roboto Thin"/>
                <a:sym typeface="Roboto Thin"/>
              </a:endParaRPr>
            </a:p>
          </p:txBody>
        </p:sp>
        <p:sp>
          <p:nvSpPr>
            <p:cNvPr id="331" name="Google Shape;331;p39"/>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332" name="Google Shape;332;p39"/>
          <p:cNvGrpSpPr/>
          <p:nvPr/>
        </p:nvGrpSpPr>
        <p:grpSpPr>
          <a:xfrm>
            <a:off x="457200" y="2228725"/>
            <a:ext cx="776889" cy="621300"/>
            <a:chOff x="457200" y="1378813"/>
            <a:chExt cx="776889" cy="621300"/>
          </a:xfrm>
        </p:grpSpPr>
        <p:sp>
          <p:nvSpPr>
            <p:cNvPr id="333" name="Google Shape;333;p39"/>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02</a:t>
              </a:r>
              <a:endParaRPr sz="3000">
                <a:solidFill>
                  <a:srgbClr val="FFFFFF"/>
                </a:solidFill>
                <a:latin typeface="Roboto Thin"/>
                <a:ea typeface="Roboto Thin"/>
                <a:cs typeface="Roboto Thin"/>
                <a:sym typeface="Roboto Thin"/>
              </a:endParaRPr>
            </a:p>
          </p:txBody>
        </p:sp>
        <p:sp>
          <p:nvSpPr>
            <p:cNvPr id="334" name="Google Shape;334;p39"/>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335" name="Google Shape;335;p39"/>
          <p:cNvGrpSpPr/>
          <p:nvPr/>
        </p:nvGrpSpPr>
        <p:grpSpPr>
          <a:xfrm>
            <a:off x="457200" y="3073850"/>
            <a:ext cx="776889" cy="621300"/>
            <a:chOff x="457200" y="1378813"/>
            <a:chExt cx="776889" cy="621300"/>
          </a:xfrm>
        </p:grpSpPr>
        <p:sp>
          <p:nvSpPr>
            <p:cNvPr id="336" name="Google Shape;336;p39"/>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03</a:t>
              </a:r>
              <a:endParaRPr sz="3000">
                <a:solidFill>
                  <a:srgbClr val="FFFFFF"/>
                </a:solidFill>
                <a:latin typeface="Roboto Thin"/>
                <a:ea typeface="Roboto Thin"/>
                <a:cs typeface="Roboto Thin"/>
                <a:sym typeface="Roboto Thin"/>
              </a:endParaRPr>
            </a:p>
          </p:txBody>
        </p:sp>
        <p:sp>
          <p:nvSpPr>
            <p:cNvPr id="337" name="Google Shape;337;p39"/>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sp>
        <p:nvSpPr>
          <p:cNvPr id="338" name="Google Shape;338;p39"/>
          <p:cNvSpPr txBox="1"/>
          <p:nvPr>
            <p:ph idx="2" type="subTitle"/>
          </p:nvPr>
        </p:nvSpPr>
        <p:spPr>
          <a:xfrm>
            <a:off x="-12300" y="1421208"/>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339" name="Google Shape;339;p39"/>
          <p:cNvSpPr/>
          <p:nvPr/>
        </p:nvSpPr>
        <p:spPr>
          <a:xfrm>
            <a:off x="1352550" y="22311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9"/>
          <p:cNvSpPr/>
          <p:nvPr/>
        </p:nvSpPr>
        <p:spPr>
          <a:xfrm>
            <a:off x="1352550" y="3073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9"/>
          <p:cNvSpPr txBox="1"/>
          <p:nvPr>
            <p:ph idx="3" type="subTitle"/>
          </p:nvPr>
        </p:nvSpPr>
        <p:spPr>
          <a:xfrm>
            <a:off x="-12300" y="2233538"/>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342" name="Google Shape;342;p39"/>
          <p:cNvSpPr txBox="1"/>
          <p:nvPr>
            <p:ph idx="4" type="subTitle"/>
          </p:nvPr>
        </p:nvSpPr>
        <p:spPr>
          <a:xfrm>
            <a:off x="0" y="3076263"/>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343" name="Google Shape;343;p39"/>
          <p:cNvSpPr txBox="1"/>
          <p:nvPr>
            <p:ph idx="5"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2. Numbered 1–5">
  <p:cSld name="CUSTOM_2_7_1_4">
    <p:spTree>
      <p:nvGrpSpPr>
        <p:cNvPr id="344" name="Shape 344"/>
        <p:cNvGrpSpPr/>
        <p:nvPr/>
      </p:nvGrpSpPr>
      <p:grpSpPr>
        <a:xfrm>
          <a:off x="0" y="0"/>
          <a:ext cx="0" cy="0"/>
          <a:chOff x="0" y="0"/>
          <a:chExt cx="0" cy="0"/>
        </a:xfrm>
      </p:grpSpPr>
      <p:sp>
        <p:nvSpPr>
          <p:cNvPr id="345" name="Google Shape;345;p40"/>
          <p:cNvSpPr/>
          <p:nvPr/>
        </p:nvSpPr>
        <p:spPr>
          <a:xfrm>
            <a:off x="1362456" y="1300238"/>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0"/>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47" name="Google Shape;347;p40"/>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348" name="Google Shape;348;p40"/>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349" name="Google Shape;349;p40"/>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350" name="Google Shape;350;p40"/>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grpSp>
        <p:nvGrpSpPr>
          <p:cNvPr id="351" name="Google Shape;351;p40"/>
          <p:cNvGrpSpPr/>
          <p:nvPr/>
        </p:nvGrpSpPr>
        <p:grpSpPr>
          <a:xfrm>
            <a:off x="457200" y="1300225"/>
            <a:ext cx="776889" cy="621300"/>
            <a:chOff x="457200" y="1378813"/>
            <a:chExt cx="776889" cy="621300"/>
          </a:xfrm>
        </p:grpSpPr>
        <p:sp>
          <p:nvSpPr>
            <p:cNvPr id="352" name="Google Shape;352;p40"/>
            <p:cNvSpPr/>
            <p:nvPr/>
          </p:nvSpPr>
          <p:spPr>
            <a:xfrm>
              <a:off x="457200" y="1378813"/>
              <a:ext cx="695400" cy="621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01</a:t>
              </a:r>
              <a:endParaRPr sz="3000">
                <a:latin typeface="Roboto Thin"/>
                <a:ea typeface="Roboto Thin"/>
                <a:cs typeface="Roboto Thin"/>
                <a:sym typeface="Roboto Thin"/>
              </a:endParaRPr>
            </a:p>
          </p:txBody>
        </p:sp>
        <p:sp>
          <p:nvSpPr>
            <p:cNvPr id="353" name="Google Shape;353;p40"/>
            <p:cNvSpPr/>
            <p:nvPr/>
          </p:nvSpPr>
          <p:spPr>
            <a:xfrm rot="5400000">
              <a:off x="969614" y="1607625"/>
              <a:ext cx="34032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 name="Google Shape;354;p40"/>
          <p:cNvGrpSpPr/>
          <p:nvPr/>
        </p:nvGrpSpPr>
        <p:grpSpPr>
          <a:xfrm>
            <a:off x="457200" y="2000125"/>
            <a:ext cx="776889" cy="621300"/>
            <a:chOff x="457200" y="1378813"/>
            <a:chExt cx="776889" cy="621300"/>
          </a:xfrm>
        </p:grpSpPr>
        <p:sp>
          <p:nvSpPr>
            <p:cNvPr id="355" name="Google Shape;355;p40"/>
            <p:cNvSpPr/>
            <p:nvPr/>
          </p:nvSpPr>
          <p:spPr>
            <a:xfrm>
              <a:off x="457200" y="1378813"/>
              <a:ext cx="695400" cy="621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02</a:t>
              </a:r>
              <a:endParaRPr sz="3000">
                <a:latin typeface="Roboto Thin"/>
                <a:ea typeface="Roboto Thin"/>
                <a:cs typeface="Roboto Thin"/>
                <a:sym typeface="Roboto Thin"/>
              </a:endParaRPr>
            </a:p>
          </p:txBody>
        </p:sp>
        <p:sp>
          <p:nvSpPr>
            <p:cNvPr id="356" name="Google Shape;356;p40"/>
            <p:cNvSpPr/>
            <p:nvPr/>
          </p:nvSpPr>
          <p:spPr>
            <a:xfrm rot="5400000">
              <a:off x="969614" y="1607625"/>
              <a:ext cx="34032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 name="Google Shape;357;p40"/>
          <p:cNvGrpSpPr/>
          <p:nvPr/>
        </p:nvGrpSpPr>
        <p:grpSpPr>
          <a:xfrm>
            <a:off x="457200" y="2692850"/>
            <a:ext cx="776889" cy="621300"/>
            <a:chOff x="457200" y="1378813"/>
            <a:chExt cx="776889" cy="621300"/>
          </a:xfrm>
        </p:grpSpPr>
        <p:sp>
          <p:nvSpPr>
            <p:cNvPr id="358" name="Google Shape;358;p40"/>
            <p:cNvSpPr/>
            <p:nvPr/>
          </p:nvSpPr>
          <p:spPr>
            <a:xfrm>
              <a:off x="457200" y="1378813"/>
              <a:ext cx="695400" cy="621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03</a:t>
              </a:r>
              <a:endParaRPr sz="3000">
                <a:latin typeface="Roboto Thin"/>
                <a:ea typeface="Roboto Thin"/>
                <a:cs typeface="Roboto Thin"/>
                <a:sym typeface="Roboto Thin"/>
              </a:endParaRPr>
            </a:p>
          </p:txBody>
        </p:sp>
        <p:sp>
          <p:nvSpPr>
            <p:cNvPr id="359" name="Google Shape;359;p40"/>
            <p:cNvSpPr/>
            <p:nvPr/>
          </p:nvSpPr>
          <p:spPr>
            <a:xfrm rot="5400000">
              <a:off x="969614" y="1607625"/>
              <a:ext cx="34032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 name="Google Shape;360;p40"/>
          <p:cNvGrpSpPr/>
          <p:nvPr/>
        </p:nvGrpSpPr>
        <p:grpSpPr>
          <a:xfrm>
            <a:off x="457200" y="3390350"/>
            <a:ext cx="776889" cy="621300"/>
            <a:chOff x="457200" y="1378813"/>
            <a:chExt cx="776889" cy="621300"/>
          </a:xfrm>
        </p:grpSpPr>
        <p:sp>
          <p:nvSpPr>
            <p:cNvPr id="361" name="Google Shape;361;p40"/>
            <p:cNvSpPr/>
            <p:nvPr/>
          </p:nvSpPr>
          <p:spPr>
            <a:xfrm>
              <a:off x="457200" y="1378813"/>
              <a:ext cx="695400" cy="621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04</a:t>
              </a:r>
              <a:endParaRPr sz="3000">
                <a:latin typeface="Roboto Thin"/>
                <a:ea typeface="Roboto Thin"/>
                <a:cs typeface="Roboto Thin"/>
                <a:sym typeface="Roboto Thin"/>
              </a:endParaRPr>
            </a:p>
          </p:txBody>
        </p:sp>
        <p:sp>
          <p:nvSpPr>
            <p:cNvPr id="362" name="Google Shape;362;p40"/>
            <p:cNvSpPr/>
            <p:nvPr/>
          </p:nvSpPr>
          <p:spPr>
            <a:xfrm rot="5400000">
              <a:off x="969614" y="1607625"/>
              <a:ext cx="34032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 name="Google Shape;363;p40"/>
          <p:cNvSpPr txBox="1"/>
          <p:nvPr>
            <p:ph idx="2" type="subTitle"/>
          </p:nvPr>
        </p:nvSpPr>
        <p:spPr>
          <a:xfrm>
            <a:off x="-75" y="1319425"/>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64" name="Google Shape;364;p40"/>
          <p:cNvSpPr/>
          <p:nvPr/>
        </p:nvSpPr>
        <p:spPr>
          <a:xfrm>
            <a:off x="1352550" y="20025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0"/>
          <p:cNvSpPr/>
          <p:nvPr/>
        </p:nvSpPr>
        <p:spPr>
          <a:xfrm>
            <a:off x="1352550" y="2692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0"/>
          <p:cNvSpPr/>
          <p:nvPr/>
        </p:nvSpPr>
        <p:spPr>
          <a:xfrm>
            <a:off x="1352550" y="338557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0"/>
          <p:cNvSpPr txBox="1"/>
          <p:nvPr>
            <p:ph idx="3" type="subTitle"/>
          </p:nvPr>
        </p:nvSpPr>
        <p:spPr>
          <a:xfrm>
            <a:off x="-12175" y="2004950"/>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68" name="Google Shape;368;p40"/>
          <p:cNvSpPr txBox="1"/>
          <p:nvPr>
            <p:ph idx="4" type="subTitle"/>
          </p:nvPr>
        </p:nvSpPr>
        <p:spPr>
          <a:xfrm>
            <a:off x="0" y="2695263"/>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69" name="Google Shape;369;p40"/>
          <p:cNvSpPr txBox="1"/>
          <p:nvPr>
            <p:ph idx="5" type="subTitle"/>
          </p:nvPr>
        </p:nvSpPr>
        <p:spPr>
          <a:xfrm>
            <a:off x="-12300" y="3385563"/>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grpSp>
        <p:nvGrpSpPr>
          <p:cNvPr id="370" name="Google Shape;370;p40"/>
          <p:cNvGrpSpPr/>
          <p:nvPr/>
        </p:nvGrpSpPr>
        <p:grpSpPr>
          <a:xfrm>
            <a:off x="469500" y="4083075"/>
            <a:ext cx="776889" cy="621300"/>
            <a:chOff x="457200" y="1378813"/>
            <a:chExt cx="776889" cy="621300"/>
          </a:xfrm>
        </p:grpSpPr>
        <p:sp>
          <p:nvSpPr>
            <p:cNvPr id="371" name="Google Shape;371;p40"/>
            <p:cNvSpPr/>
            <p:nvPr/>
          </p:nvSpPr>
          <p:spPr>
            <a:xfrm>
              <a:off x="457200" y="1378813"/>
              <a:ext cx="695400" cy="621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05</a:t>
              </a:r>
              <a:endParaRPr sz="3000">
                <a:latin typeface="Roboto Thin"/>
                <a:ea typeface="Roboto Thin"/>
                <a:cs typeface="Roboto Thin"/>
                <a:sym typeface="Roboto Thin"/>
              </a:endParaRPr>
            </a:p>
          </p:txBody>
        </p:sp>
        <p:sp>
          <p:nvSpPr>
            <p:cNvPr id="372" name="Google Shape;372;p40"/>
            <p:cNvSpPr/>
            <p:nvPr/>
          </p:nvSpPr>
          <p:spPr>
            <a:xfrm rot="5400000">
              <a:off x="969614" y="1607625"/>
              <a:ext cx="34032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 name="Google Shape;373;p40"/>
          <p:cNvSpPr/>
          <p:nvPr/>
        </p:nvSpPr>
        <p:spPr>
          <a:xfrm>
            <a:off x="1364850" y="407830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0"/>
          <p:cNvSpPr txBox="1"/>
          <p:nvPr>
            <p:ph idx="6" type="subTitle"/>
          </p:nvPr>
        </p:nvSpPr>
        <p:spPr>
          <a:xfrm>
            <a:off x="0" y="4078300"/>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5" name="Google Shape;375;p40"/>
          <p:cNvSpPr txBox="1"/>
          <p:nvPr>
            <p:ph idx="7"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3. Numbered 1–6 ">
  <p:cSld name="CUSTOM_2_7_1_3_1_1">
    <p:spTree>
      <p:nvGrpSpPr>
        <p:cNvPr id="376" name="Shape 376"/>
        <p:cNvGrpSpPr/>
        <p:nvPr/>
      </p:nvGrpSpPr>
      <p:grpSpPr>
        <a:xfrm>
          <a:off x="0" y="0"/>
          <a:ext cx="0" cy="0"/>
          <a:chOff x="0" y="0"/>
          <a:chExt cx="0" cy="0"/>
        </a:xfrm>
      </p:grpSpPr>
      <p:sp>
        <p:nvSpPr>
          <p:cNvPr id="377" name="Google Shape;377;p41"/>
          <p:cNvSpPr/>
          <p:nvPr/>
        </p:nvSpPr>
        <p:spPr>
          <a:xfrm>
            <a:off x="1352550" y="1237825"/>
            <a:ext cx="75171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1"/>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9" name="Google Shape;379;p41"/>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380" name="Google Shape;380;p41"/>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381" name="Google Shape;381;p41"/>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382" name="Google Shape;382;p41"/>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grpSp>
        <p:nvGrpSpPr>
          <p:cNvPr id="383" name="Google Shape;383;p41"/>
          <p:cNvGrpSpPr/>
          <p:nvPr/>
        </p:nvGrpSpPr>
        <p:grpSpPr>
          <a:xfrm>
            <a:off x="457200" y="1237825"/>
            <a:ext cx="776900" cy="486300"/>
            <a:chOff x="457200" y="1466425"/>
            <a:chExt cx="776900" cy="486300"/>
          </a:xfrm>
        </p:grpSpPr>
        <p:sp>
          <p:nvSpPr>
            <p:cNvPr id="384" name="Google Shape;384;p41"/>
            <p:cNvSpPr/>
            <p:nvPr/>
          </p:nvSpPr>
          <p:spPr>
            <a:xfrm>
              <a:off x="457200" y="1466425"/>
              <a:ext cx="695400" cy="486300"/>
            </a:xfrm>
            <a:prstGeom prst="roundRect">
              <a:avLst>
                <a:gd fmla="val 16667" name="adj"/>
              </a:avLst>
            </a:prstGeom>
            <a:solidFill>
              <a:srgbClr val="9EE24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01</a:t>
              </a:r>
              <a:endParaRPr sz="3000">
                <a:latin typeface="Roboto Thin"/>
                <a:ea typeface="Roboto Thin"/>
                <a:cs typeface="Roboto Thin"/>
                <a:sym typeface="Roboto Thin"/>
              </a:endParaRPr>
            </a:p>
          </p:txBody>
        </p:sp>
        <p:sp>
          <p:nvSpPr>
            <p:cNvPr id="385" name="Google Shape;385;p41"/>
            <p:cNvSpPr/>
            <p:nvPr/>
          </p:nvSpPr>
          <p:spPr>
            <a:xfrm rot="5400000">
              <a:off x="973100" y="1624950"/>
              <a:ext cx="333375" cy="188625"/>
            </a:xfrm>
            <a:prstGeom prst="flowChartExtract">
              <a:avLst/>
            </a:prstGeom>
            <a:solidFill>
              <a:srgbClr val="9EE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 name="Google Shape;386;p41"/>
          <p:cNvSpPr txBox="1"/>
          <p:nvPr>
            <p:ph idx="2" type="subTitle"/>
          </p:nvPr>
        </p:nvSpPr>
        <p:spPr>
          <a:xfrm>
            <a:off x="-12150" y="1274650"/>
            <a:ext cx="9168600" cy="4464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7" name="Google Shape;387;p41"/>
          <p:cNvSpPr/>
          <p:nvPr/>
        </p:nvSpPr>
        <p:spPr>
          <a:xfrm>
            <a:off x="1352550" y="1828900"/>
            <a:ext cx="75171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 name="Google Shape;388;p41"/>
          <p:cNvGrpSpPr/>
          <p:nvPr/>
        </p:nvGrpSpPr>
        <p:grpSpPr>
          <a:xfrm>
            <a:off x="457200" y="1828900"/>
            <a:ext cx="776900" cy="486300"/>
            <a:chOff x="457200" y="1466425"/>
            <a:chExt cx="776900" cy="486300"/>
          </a:xfrm>
        </p:grpSpPr>
        <p:sp>
          <p:nvSpPr>
            <p:cNvPr id="389" name="Google Shape;389;p41"/>
            <p:cNvSpPr/>
            <p:nvPr/>
          </p:nvSpPr>
          <p:spPr>
            <a:xfrm>
              <a:off x="457200" y="1466425"/>
              <a:ext cx="695400" cy="486300"/>
            </a:xfrm>
            <a:prstGeom prst="roundRect">
              <a:avLst>
                <a:gd fmla="val 16667" name="adj"/>
              </a:avLst>
            </a:prstGeom>
            <a:solidFill>
              <a:srgbClr val="9EE24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02</a:t>
              </a:r>
              <a:endParaRPr sz="3000">
                <a:latin typeface="Roboto Thin"/>
                <a:ea typeface="Roboto Thin"/>
                <a:cs typeface="Roboto Thin"/>
                <a:sym typeface="Roboto Thin"/>
              </a:endParaRPr>
            </a:p>
          </p:txBody>
        </p:sp>
        <p:sp>
          <p:nvSpPr>
            <p:cNvPr id="390" name="Google Shape;390;p41"/>
            <p:cNvSpPr/>
            <p:nvPr/>
          </p:nvSpPr>
          <p:spPr>
            <a:xfrm rot="5400000">
              <a:off x="973100" y="1624950"/>
              <a:ext cx="333375" cy="188625"/>
            </a:xfrm>
            <a:prstGeom prst="flowChartExtract">
              <a:avLst/>
            </a:prstGeom>
            <a:solidFill>
              <a:srgbClr val="9EE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 name="Google Shape;391;p41"/>
          <p:cNvSpPr/>
          <p:nvPr/>
        </p:nvSpPr>
        <p:spPr>
          <a:xfrm>
            <a:off x="1352550" y="2419975"/>
            <a:ext cx="75171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 name="Google Shape;392;p41"/>
          <p:cNvGrpSpPr/>
          <p:nvPr/>
        </p:nvGrpSpPr>
        <p:grpSpPr>
          <a:xfrm>
            <a:off x="457200" y="2419975"/>
            <a:ext cx="776900" cy="486300"/>
            <a:chOff x="457200" y="1466425"/>
            <a:chExt cx="776900" cy="486300"/>
          </a:xfrm>
        </p:grpSpPr>
        <p:sp>
          <p:nvSpPr>
            <p:cNvPr id="393" name="Google Shape;393;p41"/>
            <p:cNvSpPr/>
            <p:nvPr/>
          </p:nvSpPr>
          <p:spPr>
            <a:xfrm>
              <a:off x="457200" y="1466425"/>
              <a:ext cx="695400" cy="486300"/>
            </a:xfrm>
            <a:prstGeom prst="roundRect">
              <a:avLst>
                <a:gd fmla="val 16667" name="adj"/>
              </a:avLst>
            </a:prstGeom>
            <a:solidFill>
              <a:srgbClr val="9EE24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03</a:t>
              </a:r>
              <a:endParaRPr sz="3000">
                <a:latin typeface="Roboto Thin"/>
                <a:ea typeface="Roboto Thin"/>
                <a:cs typeface="Roboto Thin"/>
                <a:sym typeface="Roboto Thin"/>
              </a:endParaRPr>
            </a:p>
          </p:txBody>
        </p:sp>
        <p:sp>
          <p:nvSpPr>
            <p:cNvPr id="394" name="Google Shape;394;p41"/>
            <p:cNvSpPr/>
            <p:nvPr/>
          </p:nvSpPr>
          <p:spPr>
            <a:xfrm rot="5400000">
              <a:off x="973100" y="1624950"/>
              <a:ext cx="333375" cy="188625"/>
            </a:xfrm>
            <a:prstGeom prst="flowChartExtract">
              <a:avLst/>
            </a:prstGeom>
            <a:solidFill>
              <a:srgbClr val="9EE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 name="Google Shape;395;p41"/>
          <p:cNvSpPr/>
          <p:nvPr/>
        </p:nvSpPr>
        <p:spPr>
          <a:xfrm>
            <a:off x="1352550" y="3011050"/>
            <a:ext cx="75171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 name="Google Shape;396;p41"/>
          <p:cNvGrpSpPr/>
          <p:nvPr/>
        </p:nvGrpSpPr>
        <p:grpSpPr>
          <a:xfrm>
            <a:off x="457200" y="3011050"/>
            <a:ext cx="776900" cy="486300"/>
            <a:chOff x="457200" y="1466425"/>
            <a:chExt cx="776900" cy="486300"/>
          </a:xfrm>
        </p:grpSpPr>
        <p:sp>
          <p:nvSpPr>
            <p:cNvPr id="397" name="Google Shape;397;p41"/>
            <p:cNvSpPr/>
            <p:nvPr/>
          </p:nvSpPr>
          <p:spPr>
            <a:xfrm>
              <a:off x="457200" y="1466425"/>
              <a:ext cx="695400" cy="486300"/>
            </a:xfrm>
            <a:prstGeom prst="roundRect">
              <a:avLst>
                <a:gd fmla="val 16667" name="adj"/>
              </a:avLst>
            </a:prstGeom>
            <a:solidFill>
              <a:srgbClr val="9EE24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04</a:t>
              </a:r>
              <a:endParaRPr sz="3000">
                <a:latin typeface="Roboto Thin"/>
                <a:ea typeface="Roboto Thin"/>
                <a:cs typeface="Roboto Thin"/>
                <a:sym typeface="Roboto Thin"/>
              </a:endParaRPr>
            </a:p>
          </p:txBody>
        </p:sp>
        <p:sp>
          <p:nvSpPr>
            <p:cNvPr id="398" name="Google Shape;398;p41"/>
            <p:cNvSpPr/>
            <p:nvPr/>
          </p:nvSpPr>
          <p:spPr>
            <a:xfrm rot="5400000">
              <a:off x="973100" y="1624950"/>
              <a:ext cx="333375" cy="188625"/>
            </a:xfrm>
            <a:prstGeom prst="flowChartExtract">
              <a:avLst/>
            </a:prstGeom>
            <a:solidFill>
              <a:srgbClr val="9EE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 name="Google Shape;399;p41"/>
          <p:cNvSpPr/>
          <p:nvPr/>
        </p:nvSpPr>
        <p:spPr>
          <a:xfrm>
            <a:off x="1352550" y="3602138"/>
            <a:ext cx="75171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 name="Google Shape;400;p41"/>
          <p:cNvGrpSpPr/>
          <p:nvPr/>
        </p:nvGrpSpPr>
        <p:grpSpPr>
          <a:xfrm>
            <a:off x="457200" y="3602137"/>
            <a:ext cx="776900" cy="486300"/>
            <a:chOff x="457200" y="1466425"/>
            <a:chExt cx="776900" cy="486300"/>
          </a:xfrm>
        </p:grpSpPr>
        <p:sp>
          <p:nvSpPr>
            <p:cNvPr id="401" name="Google Shape;401;p41"/>
            <p:cNvSpPr/>
            <p:nvPr/>
          </p:nvSpPr>
          <p:spPr>
            <a:xfrm>
              <a:off x="457200" y="1466425"/>
              <a:ext cx="695400" cy="486300"/>
            </a:xfrm>
            <a:prstGeom prst="roundRect">
              <a:avLst>
                <a:gd fmla="val 16667" name="adj"/>
              </a:avLst>
            </a:prstGeom>
            <a:solidFill>
              <a:srgbClr val="9EE24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05</a:t>
              </a:r>
              <a:endParaRPr sz="3000">
                <a:latin typeface="Roboto Thin"/>
                <a:ea typeface="Roboto Thin"/>
                <a:cs typeface="Roboto Thin"/>
                <a:sym typeface="Roboto Thin"/>
              </a:endParaRPr>
            </a:p>
          </p:txBody>
        </p:sp>
        <p:sp>
          <p:nvSpPr>
            <p:cNvPr id="402" name="Google Shape;402;p41"/>
            <p:cNvSpPr/>
            <p:nvPr/>
          </p:nvSpPr>
          <p:spPr>
            <a:xfrm rot="5400000">
              <a:off x="973100" y="1624950"/>
              <a:ext cx="333375" cy="188625"/>
            </a:xfrm>
            <a:prstGeom prst="flowChartExtract">
              <a:avLst/>
            </a:prstGeom>
            <a:solidFill>
              <a:srgbClr val="9EE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3" name="Google Shape;403;p41"/>
          <p:cNvSpPr/>
          <p:nvPr/>
        </p:nvSpPr>
        <p:spPr>
          <a:xfrm>
            <a:off x="1352550" y="4193263"/>
            <a:ext cx="75171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 name="Google Shape;404;p41"/>
          <p:cNvGrpSpPr/>
          <p:nvPr/>
        </p:nvGrpSpPr>
        <p:grpSpPr>
          <a:xfrm>
            <a:off x="457200" y="4193262"/>
            <a:ext cx="776900" cy="486300"/>
            <a:chOff x="457200" y="1466425"/>
            <a:chExt cx="776900" cy="486300"/>
          </a:xfrm>
        </p:grpSpPr>
        <p:sp>
          <p:nvSpPr>
            <p:cNvPr id="405" name="Google Shape;405;p41"/>
            <p:cNvSpPr/>
            <p:nvPr/>
          </p:nvSpPr>
          <p:spPr>
            <a:xfrm>
              <a:off x="457200" y="1466425"/>
              <a:ext cx="695400" cy="486300"/>
            </a:xfrm>
            <a:prstGeom prst="roundRect">
              <a:avLst>
                <a:gd fmla="val 16667" name="adj"/>
              </a:avLst>
            </a:prstGeom>
            <a:solidFill>
              <a:srgbClr val="9EE24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06</a:t>
              </a:r>
              <a:endParaRPr sz="3000">
                <a:latin typeface="Roboto Thin"/>
                <a:ea typeface="Roboto Thin"/>
                <a:cs typeface="Roboto Thin"/>
                <a:sym typeface="Roboto Thin"/>
              </a:endParaRPr>
            </a:p>
          </p:txBody>
        </p:sp>
        <p:sp>
          <p:nvSpPr>
            <p:cNvPr id="406" name="Google Shape;406;p41"/>
            <p:cNvSpPr/>
            <p:nvPr/>
          </p:nvSpPr>
          <p:spPr>
            <a:xfrm rot="5400000">
              <a:off x="973100" y="1624950"/>
              <a:ext cx="333375" cy="188625"/>
            </a:xfrm>
            <a:prstGeom prst="flowChartExtract">
              <a:avLst/>
            </a:prstGeom>
            <a:solidFill>
              <a:srgbClr val="9EE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 name="Google Shape;407;p41"/>
          <p:cNvSpPr txBox="1"/>
          <p:nvPr>
            <p:ph idx="3" type="subTitle"/>
          </p:nvPr>
        </p:nvSpPr>
        <p:spPr>
          <a:xfrm>
            <a:off x="-12075" y="1848850"/>
            <a:ext cx="9168600" cy="4464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08" name="Google Shape;408;p41"/>
          <p:cNvSpPr txBox="1"/>
          <p:nvPr>
            <p:ph idx="4" type="subTitle"/>
          </p:nvPr>
        </p:nvSpPr>
        <p:spPr>
          <a:xfrm>
            <a:off x="-12075" y="2439925"/>
            <a:ext cx="9168600" cy="4464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09" name="Google Shape;409;p41"/>
          <p:cNvSpPr txBox="1"/>
          <p:nvPr>
            <p:ph idx="5" type="subTitle"/>
          </p:nvPr>
        </p:nvSpPr>
        <p:spPr>
          <a:xfrm>
            <a:off x="-12150" y="3031025"/>
            <a:ext cx="9168600" cy="4464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0" name="Google Shape;410;p41"/>
          <p:cNvSpPr txBox="1"/>
          <p:nvPr>
            <p:ph idx="6" type="subTitle"/>
          </p:nvPr>
        </p:nvSpPr>
        <p:spPr>
          <a:xfrm>
            <a:off x="12475" y="3622088"/>
            <a:ext cx="9144000" cy="4464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1" name="Google Shape;411;p41"/>
          <p:cNvSpPr txBox="1"/>
          <p:nvPr>
            <p:ph idx="7" type="subTitle"/>
          </p:nvPr>
        </p:nvSpPr>
        <p:spPr>
          <a:xfrm>
            <a:off x="12475" y="4236125"/>
            <a:ext cx="9144000" cy="4464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2" name="Google Shape;412;p41"/>
          <p:cNvSpPr txBox="1"/>
          <p:nvPr>
            <p:ph idx="8"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4. Numbered 1–7">
  <p:cSld name="CUSTOM_2_7_1_3_1_1_1">
    <p:spTree>
      <p:nvGrpSpPr>
        <p:cNvPr id="413" name="Shape 413"/>
        <p:cNvGrpSpPr/>
        <p:nvPr/>
      </p:nvGrpSpPr>
      <p:grpSpPr>
        <a:xfrm>
          <a:off x="0" y="0"/>
          <a:ext cx="0" cy="0"/>
          <a:chOff x="0" y="0"/>
          <a:chExt cx="0" cy="0"/>
        </a:xfrm>
      </p:grpSpPr>
      <p:sp>
        <p:nvSpPr>
          <p:cNvPr id="414" name="Google Shape;414;p42"/>
          <p:cNvSpPr/>
          <p:nvPr/>
        </p:nvSpPr>
        <p:spPr>
          <a:xfrm>
            <a:off x="1254500" y="1161625"/>
            <a:ext cx="76401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2"/>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6" name="Google Shape;416;p42"/>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417" name="Google Shape;417;p42"/>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418" name="Google Shape;418;p42"/>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419" name="Google Shape;419;p42"/>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grpSp>
        <p:nvGrpSpPr>
          <p:cNvPr id="420" name="Google Shape;420;p42"/>
          <p:cNvGrpSpPr/>
          <p:nvPr/>
        </p:nvGrpSpPr>
        <p:grpSpPr>
          <a:xfrm>
            <a:off x="457222" y="1149803"/>
            <a:ext cx="713194" cy="446423"/>
            <a:chOff x="457200" y="1466425"/>
            <a:chExt cx="776900" cy="486300"/>
          </a:xfrm>
        </p:grpSpPr>
        <p:sp>
          <p:nvSpPr>
            <p:cNvPr id="421" name="Google Shape;421;p42"/>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Light"/>
                  <a:ea typeface="Roboto Light"/>
                  <a:cs typeface="Roboto Light"/>
                  <a:sym typeface="Roboto Light"/>
                </a:rPr>
                <a:t>01</a:t>
              </a:r>
              <a:endParaRPr sz="2600">
                <a:solidFill>
                  <a:srgbClr val="FFFFFF"/>
                </a:solidFill>
                <a:latin typeface="Roboto Light"/>
                <a:ea typeface="Roboto Light"/>
                <a:cs typeface="Roboto Light"/>
                <a:sym typeface="Roboto Light"/>
              </a:endParaRPr>
            </a:p>
          </p:txBody>
        </p:sp>
        <p:sp>
          <p:nvSpPr>
            <p:cNvPr id="422" name="Google Shape;422;p42"/>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 name="Google Shape;423;p42"/>
          <p:cNvSpPr txBox="1"/>
          <p:nvPr>
            <p:ph idx="2" type="subTitle"/>
          </p:nvPr>
        </p:nvSpPr>
        <p:spPr>
          <a:xfrm>
            <a:off x="0" y="1175325"/>
            <a:ext cx="8869800" cy="446400"/>
          </a:xfrm>
          <a:prstGeom prst="rect">
            <a:avLst/>
          </a:prstGeom>
          <a:noFill/>
          <a:ln>
            <a:noFill/>
          </a:ln>
        </p:spPr>
        <p:txBody>
          <a:bodyPr anchorCtr="0" anchor="ctr" bIns="0" lIns="14630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4" name="Google Shape;424;p42"/>
          <p:cNvSpPr/>
          <p:nvPr/>
        </p:nvSpPr>
        <p:spPr>
          <a:xfrm>
            <a:off x="1254500" y="1684250"/>
            <a:ext cx="76401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 name="Google Shape;425;p42"/>
          <p:cNvGrpSpPr/>
          <p:nvPr/>
        </p:nvGrpSpPr>
        <p:grpSpPr>
          <a:xfrm>
            <a:off x="457222" y="1672428"/>
            <a:ext cx="713194" cy="446423"/>
            <a:chOff x="457200" y="1466425"/>
            <a:chExt cx="776900" cy="486300"/>
          </a:xfrm>
        </p:grpSpPr>
        <p:sp>
          <p:nvSpPr>
            <p:cNvPr id="426" name="Google Shape;426;p42"/>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Light"/>
                  <a:ea typeface="Roboto Light"/>
                  <a:cs typeface="Roboto Light"/>
                  <a:sym typeface="Roboto Light"/>
                </a:rPr>
                <a:t>02</a:t>
              </a:r>
              <a:endParaRPr sz="2600">
                <a:solidFill>
                  <a:srgbClr val="FFFFFF"/>
                </a:solidFill>
                <a:latin typeface="Roboto Light"/>
                <a:ea typeface="Roboto Light"/>
                <a:cs typeface="Roboto Light"/>
                <a:sym typeface="Roboto Light"/>
              </a:endParaRPr>
            </a:p>
          </p:txBody>
        </p:sp>
        <p:sp>
          <p:nvSpPr>
            <p:cNvPr id="427" name="Google Shape;427;p42"/>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 name="Google Shape;428;p42"/>
          <p:cNvSpPr txBox="1"/>
          <p:nvPr>
            <p:ph idx="3" type="subTitle"/>
          </p:nvPr>
        </p:nvSpPr>
        <p:spPr>
          <a:xfrm>
            <a:off x="125" y="1697950"/>
            <a:ext cx="8869800" cy="446400"/>
          </a:xfrm>
          <a:prstGeom prst="rect">
            <a:avLst/>
          </a:prstGeom>
          <a:noFill/>
          <a:ln>
            <a:noFill/>
          </a:ln>
        </p:spPr>
        <p:txBody>
          <a:bodyPr anchorCtr="0" anchor="ctr" bIns="0" lIns="14630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9" name="Google Shape;429;p42"/>
          <p:cNvSpPr/>
          <p:nvPr/>
        </p:nvSpPr>
        <p:spPr>
          <a:xfrm>
            <a:off x="1254475" y="2207400"/>
            <a:ext cx="76401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 name="Google Shape;430;p42"/>
          <p:cNvGrpSpPr/>
          <p:nvPr/>
        </p:nvGrpSpPr>
        <p:grpSpPr>
          <a:xfrm>
            <a:off x="457197" y="2195578"/>
            <a:ext cx="713194" cy="446423"/>
            <a:chOff x="457200" y="1466425"/>
            <a:chExt cx="776900" cy="486300"/>
          </a:xfrm>
        </p:grpSpPr>
        <p:sp>
          <p:nvSpPr>
            <p:cNvPr id="431" name="Google Shape;431;p42"/>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Light"/>
                  <a:ea typeface="Roboto Light"/>
                  <a:cs typeface="Roboto Light"/>
                  <a:sym typeface="Roboto Light"/>
                </a:rPr>
                <a:t>03</a:t>
              </a:r>
              <a:endParaRPr sz="2600">
                <a:solidFill>
                  <a:srgbClr val="FFFFFF"/>
                </a:solidFill>
                <a:latin typeface="Roboto Light"/>
                <a:ea typeface="Roboto Light"/>
                <a:cs typeface="Roboto Light"/>
                <a:sym typeface="Roboto Light"/>
              </a:endParaRPr>
            </a:p>
          </p:txBody>
        </p:sp>
        <p:sp>
          <p:nvSpPr>
            <p:cNvPr id="432" name="Google Shape;432;p42"/>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 name="Google Shape;433;p42"/>
          <p:cNvSpPr txBox="1"/>
          <p:nvPr>
            <p:ph idx="4" type="subTitle"/>
          </p:nvPr>
        </p:nvSpPr>
        <p:spPr>
          <a:xfrm>
            <a:off x="0" y="2221100"/>
            <a:ext cx="8869800" cy="446400"/>
          </a:xfrm>
          <a:prstGeom prst="rect">
            <a:avLst/>
          </a:prstGeom>
          <a:noFill/>
          <a:ln>
            <a:noFill/>
          </a:ln>
        </p:spPr>
        <p:txBody>
          <a:bodyPr anchorCtr="0" anchor="ctr" bIns="0" lIns="14630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34" name="Google Shape;434;p42"/>
          <p:cNvSpPr/>
          <p:nvPr/>
        </p:nvSpPr>
        <p:spPr>
          <a:xfrm>
            <a:off x="1254475" y="2730025"/>
            <a:ext cx="76401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 name="Google Shape;435;p42"/>
          <p:cNvGrpSpPr/>
          <p:nvPr/>
        </p:nvGrpSpPr>
        <p:grpSpPr>
          <a:xfrm>
            <a:off x="457197" y="2718203"/>
            <a:ext cx="713194" cy="446423"/>
            <a:chOff x="457200" y="1466425"/>
            <a:chExt cx="776900" cy="486300"/>
          </a:xfrm>
        </p:grpSpPr>
        <p:sp>
          <p:nvSpPr>
            <p:cNvPr id="436" name="Google Shape;436;p42"/>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Light"/>
                  <a:ea typeface="Roboto Light"/>
                  <a:cs typeface="Roboto Light"/>
                  <a:sym typeface="Roboto Light"/>
                </a:rPr>
                <a:t>04</a:t>
              </a:r>
              <a:endParaRPr sz="2600">
                <a:solidFill>
                  <a:srgbClr val="FFFFFF"/>
                </a:solidFill>
                <a:latin typeface="Roboto Light"/>
                <a:ea typeface="Roboto Light"/>
                <a:cs typeface="Roboto Light"/>
                <a:sym typeface="Roboto Light"/>
              </a:endParaRPr>
            </a:p>
          </p:txBody>
        </p:sp>
        <p:sp>
          <p:nvSpPr>
            <p:cNvPr id="437" name="Google Shape;437;p42"/>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 name="Google Shape;438;p42"/>
          <p:cNvSpPr txBox="1"/>
          <p:nvPr>
            <p:ph idx="5" type="subTitle"/>
          </p:nvPr>
        </p:nvSpPr>
        <p:spPr>
          <a:xfrm>
            <a:off x="-125" y="2743725"/>
            <a:ext cx="8869800" cy="446400"/>
          </a:xfrm>
          <a:prstGeom prst="rect">
            <a:avLst/>
          </a:prstGeom>
          <a:noFill/>
          <a:ln>
            <a:noFill/>
          </a:ln>
        </p:spPr>
        <p:txBody>
          <a:bodyPr anchorCtr="0" anchor="ctr" bIns="0" lIns="14630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39" name="Google Shape;439;p42"/>
          <p:cNvSpPr/>
          <p:nvPr/>
        </p:nvSpPr>
        <p:spPr>
          <a:xfrm>
            <a:off x="1254500" y="3252650"/>
            <a:ext cx="76401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 name="Google Shape;440;p42"/>
          <p:cNvGrpSpPr/>
          <p:nvPr/>
        </p:nvGrpSpPr>
        <p:grpSpPr>
          <a:xfrm>
            <a:off x="457222" y="3240828"/>
            <a:ext cx="713194" cy="446423"/>
            <a:chOff x="457200" y="1466425"/>
            <a:chExt cx="776900" cy="486300"/>
          </a:xfrm>
        </p:grpSpPr>
        <p:sp>
          <p:nvSpPr>
            <p:cNvPr id="441" name="Google Shape;441;p42"/>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Light"/>
                  <a:ea typeface="Roboto Light"/>
                  <a:cs typeface="Roboto Light"/>
                  <a:sym typeface="Roboto Light"/>
                </a:rPr>
                <a:t>05</a:t>
              </a:r>
              <a:endParaRPr sz="2600">
                <a:solidFill>
                  <a:srgbClr val="FFFFFF"/>
                </a:solidFill>
                <a:latin typeface="Roboto Light"/>
                <a:ea typeface="Roboto Light"/>
                <a:cs typeface="Roboto Light"/>
                <a:sym typeface="Roboto Light"/>
              </a:endParaRPr>
            </a:p>
          </p:txBody>
        </p:sp>
        <p:sp>
          <p:nvSpPr>
            <p:cNvPr id="442" name="Google Shape;442;p42"/>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 name="Google Shape;443;p42"/>
          <p:cNvSpPr txBox="1"/>
          <p:nvPr>
            <p:ph idx="6" type="subTitle"/>
          </p:nvPr>
        </p:nvSpPr>
        <p:spPr>
          <a:xfrm>
            <a:off x="25" y="3266350"/>
            <a:ext cx="8869800" cy="446400"/>
          </a:xfrm>
          <a:prstGeom prst="rect">
            <a:avLst/>
          </a:prstGeom>
          <a:noFill/>
          <a:ln>
            <a:noFill/>
          </a:ln>
        </p:spPr>
        <p:txBody>
          <a:bodyPr anchorCtr="0" anchor="ctr" bIns="0" lIns="14630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44" name="Google Shape;444;p42"/>
          <p:cNvSpPr/>
          <p:nvPr/>
        </p:nvSpPr>
        <p:spPr>
          <a:xfrm>
            <a:off x="1254500" y="3775275"/>
            <a:ext cx="76401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 name="Google Shape;445;p42"/>
          <p:cNvGrpSpPr/>
          <p:nvPr/>
        </p:nvGrpSpPr>
        <p:grpSpPr>
          <a:xfrm>
            <a:off x="457222" y="3763453"/>
            <a:ext cx="713194" cy="446423"/>
            <a:chOff x="457200" y="1466425"/>
            <a:chExt cx="776900" cy="486300"/>
          </a:xfrm>
        </p:grpSpPr>
        <p:sp>
          <p:nvSpPr>
            <p:cNvPr id="446" name="Google Shape;446;p42"/>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Light"/>
                  <a:ea typeface="Roboto Light"/>
                  <a:cs typeface="Roboto Light"/>
                  <a:sym typeface="Roboto Light"/>
                </a:rPr>
                <a:t>06</a:t>
              </a:r>
              <a:endParaRPr sz="2600">
                <a:solidFill>
                  <a:srgbClr val="FFFFFF"/>
                </a:solidFill>
                <a:latin typeface="Roboto Light"/>
                <a:ea typeface="Roboto Light"/>
                <a:cs typeface="Roboto Light"/>
                <a:sym typeface="Roboto Light"/>
              </a:endParaRPr>
            </a:p>
          </p:txBody>
        </p:sp>
        <p:sp>
          <p:nvSpPr>
            <p:cNvPr id="447" name="Google Shape;447;p42"/>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 name="Google Shape;448;p42"/>
          <p:cNvSpPr txBox="1"/>
          <p:nvPr>
            <p:ph idx="7" type="subTitle"/>
          </p:nvPr>
        </p:nvSpPr>
        <p:spPr>
          <a:xfrm>
            <a:off x="-50" y="3788975"/>
            <a:ext cx="8869800" cy="446400"/>
          </a:xfrm>
          <a:prstGeom prst="rect">
            <a:avLst/>
          </a:prstGeom>
          <a:noFill/>
          <a:ln>
            <a:noFill/>
          </a:ln>
        </p:spPr>
        <p:txBody>
          <a:bodyPr anchorCtr="0" anchor="ctr" bIns="0" lIns="14630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49" name="Google Shape;449;p42"/>
          <p:cNvSpPr/>
          <p:nvPr/>
        </p:nvSpPr>
        <p:spPr>
          <a:xfrm>
            <a:off x="1254500" y="4323425"/>
            <a:ext cx="76401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42"/>
          <p:cNvGrpSpPr/>
          <p:nvPr/>
        </p:nvGrpSpPr>
        <p:grpSpPr>
          <a:xfrm>
            <a:off x="457222" y="4311603"/>
            <a:ext cx="713194" cy="446423"/>
            <a:chOff x="457200" y="1466425"/>
            <a:chExt cx="776900" cy="486300"/>
          </a:xfrm>
        </p:grpSpPr>
        <p:sp>
          <p:nvSpPr>
            <p:cNvPr id="451" name="Google Shape;451;p42"/>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Light"/>
                  <a:ea typeface="Roboto Light"/>
                  <a:cs typeface="Roboto Light"/>
                  <a:sym typeface="Roboto Light"/>
                </a:rPr>
                <a:t>07</a:t>
              </a:r>
              <a:endParaRPr sz="2600">
                <a:solidFill>
                  <a:srgbClr val="FFFFFF"/>
                </a:solidFill>
                <a:latin typeface="Roboto Light"/>
                <a:ea typeface="Roboto Light"/>
                <a:cs typeface="Roboto Light"/>
                <a:sym typeface="Roboto Light"/>
              </a:endParaRPr>
            </a:p>
          </p:txBody>
        </p:sp>
        <p:sp>
          <p:nvSpPr>
            <p:cNvPr id="452" name="Google Shape;452;p42"/>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 name="Google Shape;453;p42"/>
          <p:cNvSpPr txBox="1"/>
          <p:nvPr>
            <p:ph idx="8" type="subTitle"/>
          </p:nvPr>
        </p:nvSpPr>
        <p:spPr>
          <a:xfrm>
            <a:off x="25" y="4337125"/>
            <a:ext cx="8869800" cy="446400"/>
          </a:xfrm>
          <a:prstGeom prst="rect">
            <a:avLst/>
          </a:prstGeom>
          <a:noFill/>
          <a:ln>
            <a:noFill/>
          </a:ln>
        </p:spPr>
        <p:txBody>
          <a:bodyPr anchorCtr="0" anchor="ctr" bIns="0" lIns="14630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54" name="Google Shape;454;p42"/>
          <p:cNvSpPr txBox="1"/>
          <p:nvPr>
            <p:ph idx="9"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5. Numbered 1–3">
  <p:cSld name="CUSTOM_2_7_1_5_2_1">
    <p:spTree>
      <p:nvGrpSpPr>
        <p:cNvPr id="455" name="Shape 455"/>
        <p:cNvGrpSpPr/>
        <p:nvPr/>
      </p:nvGrpSpPr>
      <p:grpSpPr>
        <a:xfrm>
          <a:off x="0" y="0"/>
          <a:ext cx="0" cy="0"/>
          <a:chOff x="0" y="0"/>
          <a:chExt cx="0" cy="0"/>
        </a:xfrm>
      </p:grpSpPr>
      <p:sp>
        <p:nvSpPr>
          <p:cNvPr id="456" name="Google Shape;456;p43"/>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57" name="Google Shape;457;p43"/>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458" name="Google Shape;458;p43"/>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459" name="Google Shape;459;p43"/>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460" name="Google Shape;460;p43"/>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461" name="Google Shape;461;p43"/>
          <p:cNvSpPr/>
          <p:nvPr/>
        </p:nvSpPr>
        <p:spPr>
          <a:xfrm flipH="1">
            <a:off x="724275" y="1937775"/>
            <a:ext cx="2428500" cy="2662800"/>
          </a:xfrm>
          <a:prstGeom prst="round2DiagRect">
            <a:avLst>
              <a:gd fmla="val 16667" name="adj1"/>
              <a:gd fmla="val 0" name="adj2"/>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3"/>
          <p:cNvSpPr txBox="1"/>
          <p:nvPr>
            <p:ph idx="2" type="subTitle"/>
          </p:nvPr>
        </p:nvSpPr>
        <p:spPr>
          <a:xfrm>
            <a:off x="724275" y="1937825"/>
            <a:ext cx="2371500" cy="2662800"/>
          </a:xfrm>
          <a:prstGeom prst="rect">
            <a:avLst/>
          </a:prstGeom>
          <a:noFill/>
          <a:ln>
            <a:noFill/>
          </a:ln>
        </p:spPr>
        <p:txBody>
          <a:bodyPr anchorCtr="0" anchor="t" bIns="182875" lIns="182875" spcFirstLastPara="1" rIns="182875" wrap="square" tIns="182875">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grpSp>
        <p:nvGrpSpPr>
          <p:cNvPr id="463" name="Google Shape;463;p43"/>
          <p:cNvGrpSpPr/>
          <p:nvPr/>
        </p:nvGrpSpPr>
        <p:grpSpPr>
          <a:xfrm>
            <a:off x="457181" y="1345103"/>
            <a:ext cx="533372" cy="533480"/>
            <a:chOff x="457200" y="1378813"/>
            <a:chExt cx="695400" cy="695450"/>
          </a:xfrm>
        </p:grpSpPr>
        <p:sp>
          <p:nvSpPr>
            <p:cNvPr id="464" name="Google Shape;464;p43"/>
            <p:cNvSpPr/>
            <p:nvPr/>
          </p:nvSpPr>
          <p:spPr>
            <a:xfrm>
              <a:off x="457200" y="1378813"/>
              <a:ext cx="695400" cy="621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Light"/>
                  <a:ea typeface="Roboto Light"/>
                  <a:cs typeface="Roboto Light"/>
                  <a:sym typeface="Roboto Light"/>
                </a:rPr>
                <a:t>01</a:t>
              </a:r>
              <a:endParaRPr sz="2100">
                <a:latin typeface="Roboto Light"/>
                <a:ea typeface="Roboto Light"/>
                <a:cs typeface="Roboto Light"/>
                <a:sym typeface="Roboto Light"/>
              </a:endParaRPr>
            </a:p>
          </p:txBody>
        </p:sp>
        <p:sp>
          <p:nvSpPr>
            <p:cNvPr id="465" name="Google Shape;465;p43"/>
            <p:cNvSpPr/>
            <p:nvPr/>
          </p:nvSpPr>
          <p:spPr>
            <a:xfrm rot="10800000">
              <a:off x="634726" y="1885638"/>
              <a:ext cx="34032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 name="Google Shape;466;p43"/>
          <p:cNvGrpSpPr/>
          <p:nvPr/>
        </p:nvGrpSpPr>
        <p:grpSpPr>
          <a:xfrm>
            <a:off x="3228956" y="1345103"/>
            <a:ext cx="533372" cy="533480"/>
            <a:chOff x="457200" y="1378813"/>
            <a:chExt cx="695400" cy="695450"/>
          </a:xfrm>
        </p:grpSpPr>
        <p:sp>
          <p:nvSpPr>
            <p:cNvPr id="467" name="Google Shape;467;p43"/>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rgbClr val="FFFFFF"/>
                  </a:solidFill>
                  <a:latin typeface="Roboto Light"/>
                  <a:ea typeface="Roboto Light"/>
                  <a:cs typeface="Roboto Light"/>
                  <a:sym typeface="Roboto Light"/>
                </a:rPr>
                <a:t>02</a:t>
              </a:r>
              <a:endParaRPr sz="2100">
                <a:solidFill>
                  <a:srgbClr val="FFFFFF"/>
                </a:solidFill>
                <a:latin typeface="Roboto Light"/>
                <a:ea typeface="Roboto Light"/>
                <a:cs typeface="Roboto Light"/>
                <a:sym typeface="Roboto Light"/>
              </a:endParaRPr>
            </a:p>
          </p:txBody>
        </p:sp>
        <p:sp>
          <p:nvSpPr>
            <p:cNvPr id="468" name="Google Shape;468;p43"/>
            <p:cNvSpPr/>
            <p:nvPr/>
          </p:nvSpPr>
          <p:spPr>
            <a:xfrm rot="10800000">
              <a:off x="634726" y="1885638"/>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sp>
        <p:nvSpPr>
          <p:cNvPr id="469" name="Google Shape;469;p43"/>
          <p:cNvSpPr/>
          <p:nvPr/>
        </p:nvSpPr>
        <p:spPr>
          <a:xfrm flipH="1">
            <a:off x="3496050" y="1937775"/>
            <a:ext cx="2428500" cy="2662800"/>
          </a:xfrm>
          <a:prstGeom prst="round2DiagRect">
            <a:avLst>
              <a:gd fmla="val 16667" name="adj1"/>
              <a:gd fmla="val 0" name="adj2"/>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3"/>
          <p:cNvSpPr txBox="1"/>
          <p:nvPr>
            <p:ph idx="3" type="subTitle"/>
          </p:nvPr>
        </p:nvSpPr>
        <p:spPr>
          <a:xfrm>
            <a:off x="3496050" y="1937837"/>
            <a:ext cx="2371500" cy="2662800"/>
          </a:xfrm>
          <a:prstGeom prst="rect">
            <a:avLst/>
          </a:prstGeom>
          <a:noFill/>
          <a:ln>
            <a:noFill/>
          </a:ln>
        </p:spPr>
        <p:txBody>
          <a:bodyPr anchorCtr="0" anchor="t" bIns="182875" lIns="182875" spcFirstLastPara="1" rIns="182875" wrap="square" tIns="182875">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grpSp>
        <p:nvGrpSpPr>
          <p:cNvPr id="471" name="Google Shape;471;p43"/>
          <p:cNvGrpSpPr/>
          <p:nvPr/>
        </p:nvGrpSpPr>
        <p:grpSpPr>
          <a:xfrm>
            <a:off x="6134081" y="1345853"/>
            <a:ext cx="533372" cy="533480"/>
            <a:chOff x="457200" y="1378813"/>
            <a:chExt cx="695400" cy="695450"/>
          </a:xfrm>
        </p:grpSpPr>
        <p:sp>
          <p:nvSpPr>
            <p:cNvPr id="472" name="Google Shape;472;p43"/>
            <p:cNvSpPr/>
            <p:nvPr/>
          </p:nvSpPr>
          <p:spPr>
            <a:xfrm>
              <a:off x="457200" y="1378813"/>
              <a:ext cx="695400" cy="621300"/>
            </a:xfrm>
            <a:prstGeom prst="roundRect">
              <a:avLst>
                <a:gd fmla="val 16667" name="adj"/>
              </a:avLst>
            </a:prstGeom>
            <a:solidFill>
              <a:srgbClr val="04346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rgbClr val="FFFFFF"/>
                  </a:solidFill>
                  <a:latin typeface="Roboto Light"/>
                  <a:ea typeface="Roboto Light"/>
                  <a:cs typeface="Roboto Light"/>
                  <a:sym typeface="Roboto Light"/>
                </a:rPr>
                <a:t>03</a:t>
              </a:r>
              <a:endParaRPr sz="2100">
                <a:solidFill>
                  <a:srgbClr val="FFFFFF"/>
                </a:solidFill>
                <a:latin typeface="Roboto Light"/>
                <a:ea typeface="Roboto Light"/>
                <a:cs typeface="Roboto Light"/>
                <a:sym typeface="Roboto Light"/>
              </a:endParaRPr>
            </a:p>
          </p:txBody>
        </p:sp>
        <p:sp>
          <p:nvSpPr>
            <p:cNvPr id="473" name="Google Shape;473;p43"/>
            <p:cNvSpPr/>
            <p:nvPr/>
          </p:nvSpPr>
          <p:spPr>
            <a:xfrm rot="10800000">
              <a:off x="634726" y="1885638"/>
              <a:ext cx="340325" cy="188625"/>
            </a:xfrm>
            <a:prstGeom prst="flowChartExtract">
              <a:avLst/>
            </a:prstGeom>
            <a:solidFill>
              <a:srgbClr val="0434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sp>
        <p:nvSpPr>
          <p:cNvPr id="474" name="Google Shape;474;p43"/>
          <p:cNvSpPr/>
          <p:nvPr/>
        </p:nvSpPr>
        <p:spPr>
          <a:xfrm flipH="1">
            <a:off x="6401175" y="1938525"/>
            <a:ext cx="2428500" cy="2662800"/>
          </a:xfrm>
          <a:prstGeom prst="round2DiagRect">
            <a:avLst>
              <a:gd fmla="val 16667" name="adj1"/>
              <a:gd fmla="val 0" name="adj2"/>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3"/>
          <p:cNvSpPr txBox="1"/>
          <p:nvPr>
            <p:ph idx="4" type="subTitle"/>
          </p:nvPr>
        </p:nvSpPr>
        <p:spPr>
          <a:xfrm>
            <a:off x="6401175" y="1938587"/>
            <a:ext cx="2371500" cy="2662800"/>
          </a:xfrm>
          <a:prstGeom prst="rect">
            <a:avLst/>
          </a:prstGeom>
          <a:noFill/>
          <a:ln>
            <a:noFill/>
          </a:ln>
        </p:spPr>
        <p:txBody>
          <a:bodyPr anchorCtr="0" anchor="t" bIns="182875" lIns="182875" spcFirstLastPara="1" rIns="182875" wrap="square" tIns="182875">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476" name="Google Shape;476;p43"/>
          <p:cNvSpPr txBox="1"/>
          <p:nvPr>
            <p:ph idx="5"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5. Labelled (3 columns)">
  <p:cSld name="CUSTOM_2_7_1_5_2_2">
    <p:spTree>
      <p:nvGrpSpPr>
        <p:cNvPr id="477" name="Shape 477"/>
        <p:cNvGrpSpPr/>
        <p:nvPr/>
      </p:nvGrpSpPr>
      <p:grpSpPr>
        <a:xfrm>
          <a:off x="0" y="0"/>
          <a:ext cx="0" cy="0"/>
          <a:chOff x="0" y="0"/>
          <a:chExt cx="0" cy="0"/>
        </a:xfrm>
      </p:grpSpPr>
      <p:sp>
        <p:nvSpPr>
          <p:cNvPr id="478" name="Google Shape;478;p44"/>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79" name="Google Shape;479;p44"/>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480" name="Google Shape;480;p44"/>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481" name="Google Shape;481;p44"/>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482" name="Google Shape;482;p44"/>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483" name="Google Shape;483;p44"/>
          <p:cNvSpPr/>
          <p:nvPr/>
        </p:nvSpPr>
        <p:spPr>
          <a:xfrm flipH="1">
            <a:off x="724275" y="1937775"/>
            <a:ext cx="2428500" cy="2662800"/>
          </a:xfrm>
          <a:prstGeom prst="round2DiagRect">
            <a:avLst>
              <a:gd fmla="val 16667" name="adj1"/>
              <a:gd fmla="val 0" name="adj2"/>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4"/>
          <p:cNvSpPr txBox="1"/>
          <p:nvPr>
            <p:ph idx="2" type="subTitle"/>
          </p:nvPr>
        </p:nvSpPr>
        <p:spPr>
          <a:xfrm>
            <a:off x="724275" y="1937825"/>
            <a:ext cx="2371500" cy="2662800"/>
          </a:xfrm>
          <a:prstGeom prst="rect">
            <a:avLst/>
          </a:prstGeom>
          <a:noFill/>
          <a:ln>
            <a:noFill/>
          </a:ln>
        </p:spPr>
        <p:txBody>
          <a:bodyPr anchorCtr="0" anchor="t" bIns="182875" lIns="182875" spcFirstLastPara="1" rIns="182875" wrap="square" tIns="182875">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485" name="Google Shape;485;p44"/>
          <p:cNvSpPr/>
          <p:nvPr/>
        </p:nvSpPr>
        <p:spPr>
          <a:xfrm>
            <a:off x="457155" y="1345100"/>
            <a:ext cx="2185500" cy="4767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100">
              <a:latin typeface="Roboto Light"/>
              <a:ea typeface="Roboto Light"/>
              <a:cs typeface="Roboto Light"/>
              <a:sym typeface="Roboto Light"/>
            </a:endParaRPr>
          </a:p>
        </p:txBody>
      </p:sp>
      <p:sp>
        <p:nvSpPr>
          <p:cNvPr id="486" name="Google Shape;486;p44"/>
          <p:cNvSpPr/>
          <p:nvPr/>
        </p:nvSpPr>
        <p:spPr>
          <a:xfrm rot="10800000">
            <a:off x="593344" y="1733888"/>
            <a:ext cx="261029" cy="144694"/>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4"/>
          <p:cNvSpPr/>
          <p:nvPr/>
        </p:nvSpPr>
        <p:spPr>
          <a:xfrm flipH="1">
            <a:off x="3496050" y="1937775"/>
            <a:ext cx="2428500" cy="2662800"/>
          </a:xfrm>
          <a:prstGeom prst="round2DiagRect">
            <a:avLst>
              <a:gd fmla="val 16667" name="adj1"/>
              <a:gd fmla="val 0" name="adj2"/>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4"/>
          <p:cNvSpPr txBox="1"/>
          <p:nvPr>
            <p:ph idx="3" type="subTitle"/>
          </p:nvPr>
        </p:nvSpPr>
        <p:spPr>
          <a:xfrm>
            <a:off x="3496050" y="1937837"/>
            <a:ext cx="2371500" cy="2662800"/>
          </a:xfrm>
          <a:prstGeom prst="rect">
            <a:avLst/>
          </a:prstGeom>
          <a:noFill/>
          <a:ln>
            <a:noFill/>
          </a:ln>
        </p:spPr>
        <p:txBody>
          <a:bodyPr anchorCtr="0" anchor="t" bIns="182875" lIns="182875" spcFirstLastPara="1" rIns="182875" wrap="square" tIns="182875">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489" name="Google Shape;489;p44"/>
          <p:cNvSpPr/>
          <p:nvPr/>
        </p:nvSpPr>
        <p:spPr>
          <a:xfrm>
            <a:off x="3228929" y="1345100"/>
            <a:ext cx="2298600" cy="4767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100">
              <a:solidFill>
                <a:srgbClr val="FFFFFF"/>
              </a:solidFill>
              <a:latin typeface="Roboto Light"/>
              <a:ea typeface="Roboto Light"/>
              <a:cs typeface="Roboto Light"/>
              <a:sym typeface="Roboto Light"/>
            </a:endParaRPr>
          </a:p>
        </p:txBody>
      </p:sp>
      <p:sp>
        <p:nvSpPr>
          <p:cNvPr id="490" name="Google Shape;490;p44"/>
          <p:cNvSpPr/>
          <p:nvPr/>
        </p:nvSpPr>
        <p:spPr>
          <a:xfrm rot="10800000">
            <a:off x="3365119" y="1733888"/>
            <a:ext cx="261029" cy="144694"/>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nvGrpSpPr>
          <p:cNvPr id="491" name="Google Shape;491;p44"/>
          <p:cNvGrpSpPr/>
          <p:nvPr/>
        </p:nvGrpSpPr>
        <p:grpSpPr>
          <a:xfrm>
            <a:off x="6134054" y="1345850"/>
            <a:ext cx="2298699" cy="533482"/>
            <a:chOff x="457164" y="1378809"/>
            <a:chExt cx="2997000" cy="695454"/>
          </a:xfrm>
        </p:grpSpPr>
        <p:sp>
          <p:nvSpPr>
            <p:cNvPr id="492" name="Google Shape;492;p44"/>
            <p:cNvSpPr/>
            <p:nvPr/>
          </p:nvSpPr>
          <p:spPr>
            <a:xfrm>
              <a:off x="457164" y="1378809"/>
              <a:ext cx="2997000" cy="621300"/>
            </a:xfrm>
            <a:prstGeom prst="roundRect">
              <a:avLst>
                <a:gd fmla="val 16667" name="adj"/>
              </a:avLst>
            </a:prstGeom>
            <a:solidFill>
              <a:srgbClr val="04346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100">
                <a:solidFill>
                  <a:srgbClr val="FFFFFF"/>
                </a:solidFill>
                <a:latin typeface="Roboto Light"/>
                <a:ea typeface="Roboto Light"/>
                <a:cs typeface="Roboto Light"/>
                <a:sym typeface="Roboto Light"/>
              </a:endParaRPr>
            </a:p>
          </p:txBody>
        </p:sp>
        <p:sp>
          <p:nvSpPr>
            <p:cNvPr id="493" name="Google Shape;493;p44"/>
            <p:cNvSpPr/>
            <p:nvPr/>
          </p:nvSpPr>
          <p:spPr>
            <a:xfrm rot="10800000">
              <a:off x="634726" y="1885638"/>
              <a:ext cx="340325" cy="188625"/>
            </a:xfrm>
            <a:prstGeom prst="flowChartExtract">
              <a:avLst/>
            </a:prstGeom>
            <a:solidFill>
              <a:srgbClr val="0434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sp>
        <p:nvSpPr>
          <p:cNvPr id="494" name="Google Shape;494;p44"/>
          <p:cNvSpPr/>
          <p:nvPr/>
        </p:nvSpPr>
        <p:spPr>
          <a:xfrm flipH="1">
            <a:off x="6401175" y="1938525"/>
            <a:ext cx="2428500" cy="2662800"/>
          </a:xfrm>
          <a:prstGeom prst="round2DiagRect">
            <a:avLst>
              <a:gd fmla="val 16667" name="adj1"/>
              <a:gd fmla="val 0" name="adj2"/>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4"/>
          <p:cNvSpPr txBox="1"/>
          <p:nvPr>
            <p:ph idx="4" type="subTitle"/>
          </p:nvPr>
        </p:nvSpPr>
        <p:spPr>
          <a:xfrm>
            <a:off x="6401175" y="1938587"/>
            <a:ext cx="2371500" cy="2662800"/>
          </a:xfrm>
          <a:prstGeom prst="rect">
            <a:avLst/>
          </a:prstGeom>
          <a:noFill/>
          <a:ln>
            <a:noFill/>
          </a:ln>
        </p:spPr>
        <p:txBody>
          <a:bodyPr anchorCtr="0" anchor="t" bIns="182875" lIns="182875" spcFirstLastPara="1" rIns="182875" wrap="square" tIns="182875">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496" name="Google Shape;496;p44"/>
          <p:cNvSpPr txBox="1"/>
          <p:nvPr>
            <p:ph idx="5"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497" name="Google Shape;497;p44"/>
          <p:cNvSpPr txBox="1"/>
          <p:nvPr>
            <p:ph idx="6" type="subTitle"/>
          </p:nvPr>
        </p:nvSpPr>
        <p:spPr>
          <a:xfrm>
            <a:off x="467725" y="1345000"/>
            <a:ext cx="2185500" cy="476700"/>
          </a:xfrm>
          <a:prstGeom prst="rect">
            <a:avLst/>
          </a:prstGeom>
          <a:noFill/>
          <a:ln>
            <a:noFill/>
          </a:ln>
        </p:spPr>
        <p:txBody>
          <a:bodyPr anchorCtr="0" anchor="t" bIns="91425" lIns="137150" spcFirstLastPara="1" rIns="91425" wrap="square" tIns="91425">
            <a:noAutofit/>
          </a:bodyPr>
          <a:lstStyle>
            <a:lvl1pPr lvl="0" rtl="0">
              <a:spcBef>
                <a:spcPts val="0"/>
              </a:spcBef>
              <a:spcAft>
                <a:spcPts val="0"/>
              </a:spcAft>
              <a:buSzPts val="1400"/>
              <a:buFont typeface="Roboto Medium"/>
              <a:buNone/>
              <a:defRPr>
                <a:latin typeface="Roboto Medium"/>
                <a:ea typeface="Roboto Medium"/>
                <a:cs typeface="Roboto Medium"/>
                <a:sym typeface="Roboto Medium"/>
              </a:defRPr>
            </a:lvl1pPr>
            <a:lvl2pPr lvl="1" rtl="0">
              <a:spcBef>
                <a:spcPts val="0"/>
              </a:spcBef>
              <a:spcAft>
                <a:spcPts val="0"/>
              </a:spcAft>
              <a:buSzPts val="1400"/>
              <a:buFont typeface="Roboto Medium"/>
              <a:buNone/>
              <a:defRPr>
                <a:latin typeface="Roboto Medium"/>
                <a:ea typeface="Roboto Medium"/>
                <a:cs typeface="Roboto Medium"/>
                <a:sym typeface="Roboto Medium"/>
              </a:defRPr>
            </a:lvl2pPr>
            <a:lvl3pPr lvl="2" rtl="0">
              <a:spcBef>
                <a:spcPts val="0"/>
              </a:spcBef>
              <a:spcAft>
                <a:spcPts val="0"/>
              </a:spcAft>
              <a:buSzPts val="1400"/>
              <a:buFont typeface="Roboto Medium"/>
              <a:buNone/>
              <a:defRPr>
                <a:latin typeface="Roboto Medium"/>
                <a:ea typeface="Roboto Medium"/>
                <a:cs typeface="Roboto Medium"/>
                <a:sym typeface="Roboto Medium"/>
              </a:defRPr>
            </a:lvl3pPr>
            <a:lvl4pPr lvl="3" rtl="0">
              <a:spcBef>
                <a:spcPts val="0"/>
              </a:spcBef>
              <a:spcAft>
                <a:spcPts val="0"/>
              </a:spcAft>
              <a:buSzPts val="1400"/>
              <a:buFont typeface="Roboto Medium"/>
              <a:buNone/>
              <a:defRPr>
                <a:latin typeface="Roboto Medium"/>
                <a:ea typeface="Roboto Medium"/>
                <a:cs typeface="Roboto Medium"/>
                <a:sym typeface="Roboto Medium"/>
              </a:defRPr>
            </a:lvl4pPr>
            <a:lvl5pPr lvl="4" rtl="0">
              <a:spcBef>
                <a:spcPts val="0"/>
              </a:spcBef>
              <a:spcAft>
                <a:spcPts val="0"/>
              </a:spcAft>
              <a:buSzPts val="1400"/>
              <a:buFont typeface="Roboto Medium"/>
              <a:buNone/>
              <a:defRPr>
                <a:latin typeface="Roboto Medium"/>
                <a:ea typeface="Roboto Medium"/>
                <a:cs typeface="Roboto Medium"/>
                <a:sym typeface="Roboto Medium"/>
              </a:defRPr>
            </a:lvl5pPr>
            <a:lvl6pPr lvl="5" rtl="0">
              <a:spcBef>
                <a:spcPts val="0"/>
              </a:spcBef>
              <a:spcAft>
                <a:spcPts val="0"/>
              </a:spcAft>
              <a:buSzPts val="1400"/>
              <a:buFont typeface="Roboto Medium"/>
              <a:buNone/>
              <a:defRPr>
                <a:latin typeface="Roboto Medium"/>
                <a:ea typeface="Roboto Medium"/>
                <a:cs typeface="Roboto Medium"/>
                <a:sym typeface="Roboto Medium"/>
              </a:defRPr>
            </a:lvl6pPr>
            <a:lvl7pPr lvl="6" rtl="0">
              <a:spcBef>
                <a:spcPts val="0"/>
              </a:spcBef>
              <a:spcAft>
                <a:spcPts val="0"/>
              </a:spcAft>
              <a:buSzPts val="1400"/>
              <a:buFont typeface="Roboto Medium"/>
              <a:buNone/>
              <a:defRPr>
                <a:latin typeface="Roboto Medium"/>
                <a:ea typeface="Roboto Medium"/>
                <a:cs typeface="Roboto Medium"/>
                <a:sym typeface="Roboto Medium"/>
              </a:defRPr>
            </a:lvl7pPr>
            <a:lvl8pPr lvl="7" rtl="0">
              <a:spcBef>
                <a:spcPts val="0"/>
              </a:spcBef>
              <a:spcAft>
                <a:spcPts val="0"/>
              </a:spcAft>
              <a:buSzPts val="1400"/>
              <a:buFont typeface="Roboto Medium"/>
              <a:buNone/>
              <a:defRPr>
                <a:latin typeface="Roboto Medium"/>
                <a:ea typeface="Roboto Medium"/>
                <a:cs typeface="Roboto Medium"/>
                <a:sym typeface="Roboto Medium"/>
              </a:defRPr>
            </a:lvl8pPr>
            <a:lvl9pPr lvl="8" rtl="0">
              <a:spcBef>
                <a:spcPts val="0"/>
              </a:spcBef>
              <a:spcAft>
                <a:spcPts val="0"/>
              </a:spcAft>
              <a:buSzPts val="1400"/>
              <a:buFont typeface="Roboto Medium"/>
              <a:buNone/>
              <a:defRPr>
                <a:latin typeface="Roboto Medium"/>
                <a:ea typeface="Roboto Medium"/>
                <a:cs typeface="Roboto Medium"/>
                <a:sym typeface="Roboto Medium"/>
              </a:defRPr>
            </a:lvl9pPr>
          </a:lstStyle>
          <a:p/>
        </p:txBody>
      </p:sp>
      <p:sp>
        <p:nvSpPr>
          <p:cNvPr id="498" name="Google Shape;498;p44"/>
          <p:cNvSpPr txBox="1"/>
          <p:nvPr>
            <p:ph idx="7" type="subTitle"/>
          </p:nvPr>
        </p:nvSpPr>
        <p:spPr>
          <a:xfrm>
            <a:off x="3215625" y="1345000"/>
            <a:ext cx="2185500" cy="476700"/>
          </a:xfrm>
          <a:prstGeom prst="rect">
            <a:avLst/>
          </a:prstGeom>
          <a:noFill/>
          <a:ln>
            <a:noFill/>
          </a:ln>
        </p:spPr>
        <p:txBody>
          <a:bodyPr anchorCtr="0" anchor="t" bIns="91425" lIns="137150" spcFirstLastPara="1" rIns="91425" wrap="square" tIns="91425">
            <a:noAutofit/>
          </a:bodyPr>
          <a:lstStyle>
            <a:lvl1pPr lvl="0"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1pPr>
            <a:lvl2pPr lvl="1"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2pPr>
            <a:lvl3pPr lvl="2"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3pPr>
            <a:lvl4pPr lvl="3"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4pPr>
            <a:lvl5pPr lvl="4"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5pPr>
            <a:lvl6pPr lvl="5"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6pPr>
            <a:lvl7pPr lvl="6"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7pPr>
            <a:lvl8pPr lvl="7"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8pPr>
            <a:lvl9pPr lvl="8"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9pPr>
          </a:lstStyle>
          <a:p/>
        </p:txBody>
      </p:sp>
      <p:sp>
        <p:nvSpPr>
          <p:cNvPr id="499" name="Google Shape;499;p44"/>
          <p:cNvSpPr txBox="1"/>
          <p:nvPr>
            <p:ph idx="8" type="subTitle"/>
          </p:nvPr>
        </p:nvSpPr>
        <p:spPr>
          <a:xfrm>
            <a:off x="6115500" y="1345000"/>
            <a:ext cx="2185500" cy="476700"/>
          </a:xfrm>
          <a:prstGeom prst="rect">
            <a:avLst/>
          </a:prstGeom>
          <a:noFill/>
          <a:ln>
            <a:noFill/>
          </a:ln>
        </p:spPr>
        <p:txBody>
          <a:bodyPr anchorCtr="0" anchor="t" bIns="91425" lIns="137150" spcFirstLastPara="1" rIns="91425" wrap="square" tIns="91425">
            <a:noAutofit/>
          </a:bodyPr>
          <a:lstStyle>
            <a:lvl1pPr lvl="0"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1pPr>
            <a:lvl2pPr lvl="1"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2pPr>
            <a:lvl3pPr lvl="2"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3pPr>
            <a:lvl4pPr lvl="3"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4pPr>
            <a:lvl5pPr lvl="4"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5pPr>
            <a:lvl6pPr lvl="5"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6pPr>
            <a:lvl7pPr lvl="6"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7pPr>
            <a:lvl8pPr lvl="7"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8pPr>
            <a:lvl9pPr lvl="8"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6. Numbered 1–2">
  <p:cSld name="CUSTOM_2_7_1_5_2_1_1">
    <p:spTree>
      <p:nvGrpSpPr>
        <p:cNvPr id="500" name="Shape 500"/>
        <p:cNvGrpSpPr/>
        <p:nvPr/>
      </p:nvGrpSpPr>
      <p:grpSpPr>
        <a:xfrm>
          <a:off x="0" y="0"/>
          <a:ext cx="0" cy="0"/>
          <a:chOff x="0" y="0"/>
          <a:chExt cx="0" cy="0"/>
        </a:xfrm>
      </p:grpSpPr>
      <p:pic>
        <p:nvPicPr>
          <p:cNvPr id="501" name="Google Shape;501;p45"/>
          <p:cNvPicPr preferRelativeResize="0"/>
          <p:nvPr/>
        </p:nvPicPr>
        <p:blipFill>
          <a:blip r:embed="rId2">
            <a:alphaModFix/>
          </a:blip>
          <a:stretch>
            <a:fillRect/>
          </a:stretch>
        </p:blipFill>
        <p:spPr>
          <a:xfrm>
            <a:off x="4305138" y="1183050"/>
            <a:ext cx="827470" cy="3662574"/>
          </a:xfrm>
          <a:prstGeom prst="rect">
            <a:avLst/>
          </a:prstGeom>
          <a:noFill/>
          <a:ln>
            <a:noFill/>
          </a:ln>
        </p:spPr>
      </p:pic>
      <p:sp>
        <p:nvSpPr>
          <p:cNvPr id="502" name="Google Shape;502;p45"/>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03" name="Google Shape;503;p45"/>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504" name="Google Shape;504;p45"/>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505" name="Google Shape;505;p45"/>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506" name="Google Shape;506;p45"/>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507" name="Google Shape;507;p45"/>
          <p:cNvSpPr/>
          <p:nvPr/>
        </p:nvSpPr>
        <p:spPr>
          <a:xfrm>
            <a:off x="457160" y="1421300"/>
            <a:ext cx="3848100" cy="4767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100">
              <a:solidFill>
                <a:srgbClr val="FFFFFF"/>
              </a:solidFill>
              <a:latin typeface="Roboto Light"/>
              <a:ea typeface="Roboto Light"/>
              <a:cs typeface="Roboto Light"/>
              <a:sym typeface="Roboto Light"/>
            </a:endParaRPr>
          </a:p>
        </p:txBody>
      </p:sp>
      <p:sp>
        <p:nvSpPr>
          <p:cNvPr id="508" name="Google Shape;508;p45"/>
          <p:cNvSpPr/>
          <p:nvPr/>
        </p:nvSpPr>
        <p:spPr>
          <a:xfrm rot="10800000">
            <a:off x="593369" y="1810088"/>
            <a:ext cx="261029" cy="144694"/>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09" name="Google Shape;509;p45"/>
          <p:cNvSpPr txBox="1"/>
          <p:nvPr>
            <p:ph idx="2" type="subTitle"/>
          </p:nvPr>
        </p:nvSpPr>
        <p:spPr>
          <a:xfrm>
            <a:off x="-12300" y="2135850"/>
            <a:ext cx="4298400" cy="2544600"/>
          </a:xfrm>
          <a:prstGeom prst="rect">
            <a:avLst/>
          </a:prstGeom>
          <a:noFill/>
          <a:ln>
            <a:noFill/>
          </a:ln>
        </p:spPr>
        <p:txBody>
          <a:bodyPr anchorCtr="0" anchor="t" bIns="0" lIns="457200" spcFirstLastPara="1" rIns="457200" wrap="square" tIns="0">
            <a:noAutofit/>
          </a:bodyPr>
          <a:lstStyle>
            <a:lvl1pPr lvl="0" rtl="0">
              <a:lnSpc>
                <a:spcPct val="115000"/>
              </a:lnSpc>
              <a:spcBef>
                <a:spcPts val="0"/>
              </a:spcBef>
              <a:spcAft>
                <a:spcPts val="0"/>
              </a:spcAft>
              <a:buNone/>
              <a:defRPr sz="12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10" name="Google Shape;510;p45"/>
          <p:cNvSpPr txBox="1"/>
          <p:nvPr>
            <p:ph idx="3" type="subTitle"/>
          </p:nvPr>
        </p:nvSpPr>
        <p:spPr>
          <a:xfrm>
            <a:off x="4466800" y="2138100"/>
            <a:ext cx="4298400" cy="2544600"/>
          </a:xfrm>
          <a:prstGeom prst="rect">
            <a:avLst/>
          </a:prstGeom>
          <a:noFill/>
          <a:ln>
            <a:noFill/>
          </a:ln>
        </p:spPr>
        <p:txBody>
          <a:bodyPr anchorCtr="0" anchor="t" bIns="0" lIns="457200" spcFirstLastPara="1" rIns="457200" wrap="square" tIns="0">
            <a:noAutofit/>
          </a:bodyPr>
          <a:lstStyle>
            <a:lvl1pPr lvl="0" rtl="0">
              <a:lnSpc>
                <a:spcPct val="115000"/>
              </a:lnSpc>
              <a:spcBef>
                <a:spcPts val="0"/>
              </a:spcBef>
              <a:spcAft>
                <a:spcPts val="0"/>
              </a:spcAft>
              <a:buNone/>
              <a:defRPr sz="12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11" name="Google Shape;511;p45"/>
          <p:cNvSpPr txBox="1"/>
          <p:nvPr>
            <p:ph idx="4" type="subTitle"/>
          </p:nvPr>
        </p:nvSpPr>
        <p:spPr>
          <a:xfrm>
            <a:off x="457150" y="1433138"/>
            <a:ext cx="3848100" cy="476700"/>
          </a:xfrm>
          <a:prstGeom prst="rect">
            <a:avLst/>
          </a:prstGeom>
          <a:noFill/>
          <a:ln>
            <a:noFill/>
          </a:ln>
        </p:spPr>
        <p:txBody>
          <a:bodyPr anchorCtr="0" anchor="t" bIns="0" lIns="182875" spcFirstLastPara="1" rIns="0" wrap="square" tIns="91425">
            <a:noAutofit/>
          </a:bodyPr>
          <a:lstStyle>
            <a:lvl1pPr lvl="0" rtl="0">
              <a:spcBef>
                <a:spcPts val="0"/>
              </a:spcBef>
              <a:spcAft>
                <a:spcPts val="0"/>
              </a:spcAft>
              <a:buNone/>
              <a:defRPr sz="1800">
                <a:solidFill>
                  <a:srgbClr val="FFFFFF"/>
                </a:solidFill>
                <a:latin typeface="Roboto Light"/>
                <a:ea typeface="Roboto Light"/>
                <a:cs typeface="Roboto Light"/>
                <a:sym typeface="Roboto Light"/>
              </a:defRPr>
            </a:lvl1pPr>
            <a:lvl2pPr lvl="1" rtl="0" algn="ctr">
              <a:spcBef>
                <a:spcPts val="0"/>
              </a:spcBef>
              <a:spcAft>
                <a:spcPts val="0"/>
              </a:spcAft>
              <a:buNone/>
              <a:defRPr>
                <a:solidFill>
                  <a:srgbClr val="FFFFFF"/>
                </a:solidFill>
              </a:defRPr>
            </a:lvl2pPr>
            <a:lvl3pPr lvl="2" rtl="0" algn="ctr">
              <a:spcBef>
                <a:spcPts val="0"/>
              </a:spcBef>
              <a:spcAft>
                <a:spcPts val="0"/>
              </a:spcAft>
              <a:buNone/>
              <a:defRPr>
                <a:solidFill>
                  <a:srgbClr val="FFFFFF"/>
                </a:solidFill>
              </a:defRPr>
            </a:lvl3pPr>
            <a:lvl4pPr lvl="3" rtl="0" algn="ctr">
              <a:spcBef>
                <a:spcPts val="0"/>
              </a:spcBef>
              <a:spcAft>
                <a:spcPts val="0"/>
              </a:spcAft>
              <a:buNone/>
              <a:defRPr>
                <a:solidFill>
                  <a:srgbClr val="FFFFFF"/>
                </a:solidFill>
              </a:defRPr>
            </a:lvl4pPr>
            <a:lvl5pPr lvl="4" rtl="0" algn="ctr">
              <a:spcBef>
                <a:spcPts val="0"/>
              </a:spcBef>
              <a:spcAft>
                <a:spcPts val="0"/>
              </a:spcAft>
              <a:buNone/>
              <a:defRPr>
                <a:solidFill>
                  <a:srgbClr val="FFFFFF"/>
                </a:solidFill>
              </a:defRPr>
            </a:lvl5pPr>
            <a:lvl6pPr lvl="5" rtl="0" algn="ctr">
              <a:spcBef>
                <a:spcPts val="0"/>
              </a:spcBef>
              <a:spcAft>
                <a:spcPts val="0"/>
              </a:spcAft>
              <a:buNone/>
              <a:defRPr>
                <a:solidFill>
                  <a:srgbClr val="FFFFFF"/>
                </a:solidFill>
              </a:defRPr>
            </a:lvl6pPr>
            <a:lvl7pPr lvl="6" rtl="0" algn="ctr">
              <a:spcBef>
                <a:spcPts val="0"/>
              </a:spcBef>
              <a:spcAft>
                <a:spcPts val="0"/>
              </a:spcAft>
              <a:buNone/>
              <a:defRPr>
                <a:solidFill>
                  <a:srgbClr val="FFFFFF"/>
                </a:solidFill>
              </a:defRPr>
            </a:lvl7pPr>
            <a:lvl8pPr lvl="7" rtl="0" algn="ctr">
              <a:spcBef>
                <a:spcPts val="0"/>
              </a:spcBef>
              <a:spcAft>
                <a:spcPts val="0"/>
              </a:spcAft>
              <a:buNone/>
              <a:defRPr>
                <a:solidFill>
                  <a:srgbClr val="FFFFFF"/>
                </a:solidFill>
              </a:defRPr>
            </a:lvl8pPr>
            <a:lvl9pPr lvl="8" rtl="0" algn="ctr">
              <a:spcBef>
                <a:spcPts val="0"/>
              </a:spcBef>
              <a:spcAft>
                <a:spcPts val="0"/>
              </a:spcAft>
              <a:buNone/>
              <a:defRPr>
                <a:solidFill>
                  <a:srgbClr val="FFFFFF"/>
                </a:solidFill>
              </a:defRPr>
            </a:lvl9pPr>
          </a:lstStyle>
          <a:p/>
        </p:txBody>
      </p:sp>
      <p:sp>
        <p:nvSpPr>
          <p:cNvPr id="512" name="Google Shape;512;p45"/>
          <p:cNvSpPr/>
          <p:nvPr/>
        </p:nvSpPr>
        <p:spPr>
          <a:xfrm>
            <a:off x="4876760" y="1404763"/>
            <a:ext cx="3848100" cy="476700"/>
          </a:xfrm>
          <a:prstGeom prst="roundRect">
            <a:avLst>
              <a:gd fmla="val 16667" name="adj"/>
            </a:avLst>
          </a:prstGeom>
          <a:solidFill>
            <a:srgbClr val="04346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100">
              <a:latin typeface="Roboto Light"/>
              <a:ea typeface="Roboto Light"/>
              <a:cs typeface="Roboto Light"/>
              <a:sym typeface="Roboto Light"/>
            </a:endParaRPr>
          </a:p>
        </p:txBody>
      </p:sp>
      <p:sp>
        <p:nvSpPr>
          <p:cNvPr id="513" name="Google Shape;513;p45"/>
          <p:cNvSpPr/>
          <p:nvPr/>
        </p:nvSpPr>
        <p:spPr>
          <a:xfrm rot="10800000">
            <a:off x="5012969" y="1793551"/>
            <a:ext cx="261029" cy="144694"/>
          </a:xfrm>
          <a:prstGeom prst="flowChartExtract">
            <a:avLst/>
          </a:prstGeom>
          <a:solidFill>
            <a:srgbClr val="0434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5"/>
          <p:cNvSpPr txBox="1"/>
          <p:nvPr>
            <p:ph idx="5" type="subTitle"/>
          </p:nvPr>
        </p:nvSpPr>
        <p:spPr>
          <a:xfrm>
            <a:off x="4876750" y="1416600"/>
            <a:ext cx="3848100" cy="476700"/>
          </a:xfrm>
          <a:prstGeom prst="rect">
            <a:avLst/>
          </a:prstGeom>
          <a:noFill/>
          <a:ln>
            <a:noFill/>
          </a:ln>
        </p:spPr>
        <p:txBody>
          <a:bodyPr anchorCtr="0" anchor="t" bIns="0" lIns="182875" spcFirstLastPara="1" rIns="0" wrap="square" tIns="91425">
            <a:noAutofit/>
          </a:bodyPr>
          <a:lstStyle>
            <a:lvl1pPr lvl="0" rtl="0">
              <a:spcBef>
                <a:spcPts val="0"/>
              </a:spcBef>
              <a:spcAft>
                <a:spcPts val="0"/>
              </a:spcAft>
              <a:buNone/>
              <a:defRPr sz="1800">
                <a:solidFill>
                  <a:srgbClr val="FFFFFF"/>
                </a:solidFill>
                <a:latin typeface="Roboto Light"/>
                <a:ea typeface="Roboto Light"/>
                <a:cs typeface="Roboto Light"/>
                <a:sym typeface="Roboto Light"/>
              </a:defRPr>
            </a:lvl1pPr>
            <a:lvl2pPr lvl="1" rtl="0" algn="ctr">
              <a:spcBef>
                <a:spcPts val="0"/>
              </a:spcBef>
              <a:spcAft>
                <a:spcPts val="0"/>
              </a:spcAft>
              <a:buNone/>
              <a:defRPr>
                <a:solidFill>
                  <a:srgbClr val="FFFFFF"/>
                </a:solidFill>
              </a:defRPr>
            </a:lvl2pPr>
            <a:lvl3pPr lvl="2" rtl="0" algn="ctr">
              <a:spcBef>
                <a:spcPts val="0"/>
              </a:spcBef>
              <a:spcAft>
                <a:spcPts val="0"/>
              </a:spcAft>
              <a:buNone/>
              <a:defRPr>
                <a:solidFill>
                  <a:srgbClr val="FFFFFF"/>
                </a:solidFill>
              </a:defRPr>
            </a:lvl3pPr>
            <a:lvl4pPr lvl="3" rtl="0" algn="ctr">
              <a:spcBef>
                <a:spcPts val="0"/>
              </a:spcBef>
              <a:spcAft>
                <a:spcPts val="0"/>
              </a:spcAft>
              <a:buNone/>
              <a:defRPr>
                <a:solidFill>
                  <a:srgbClr val="FFFFFF"/>
                </a:solidFill>
              </a:defRPr>
            </a:lvl4pPr>
            <a:lvl5pPr lvl="4" rtl="0" algn="ctr">
              <a:spcBef>
                <a:spcPts val="0"/>
              </a:spcBef>
              <a:spcAft>
                <a:spcPts val="0"/>
              </a:spcAft>
              <a:buNone/>
              <a:defRPr>
                <a:solidFill>
                  <a:srgbClr val="FFFFFF"/>
                </a:solidFill>
              </a:defRPr>
            </a:lvl5pPr>
            <a:lvl6pPr lvl="5" rtl="0" algn="ctr">
              <a:spcBef>
                <a:spcPts val="0"/>
              </a:spcBef>
              <a:spcAft>
                <a:spcPts val="0"/>
              </a:spcAft>
              <a:buNone/>
              <a:defRPr>
                <a:solidFill>
                  <a:srgbClr val="FFFFFF"/>
                </a:solidFill>
              </a:defRPr>
            </a:lvl6pPr>
            <a:lvl7pPr lvl="6" rtl="0" algn="ctr">
              <a:spcBef>
                <a:spcPts val="0"/>
              </a:spcBef>
              <a:spcAft>
                <a:spcPts val="0"/>
              </a:spcAft>
              <a:buNone/>
              <a:defRPr>
                <a:solidFill>
                  <a:srgbClr val="FFFFFF"/>
                </a:solidFill>
              </a:defRPr>
            </a:lvl7pPr>
            <a:lvl8pPr lvl="7" rtl="0" algn="ctr">
              <a:spcBef>
                <a:spcPts val="0"/>
              </a:spcBef>
              <a:spcAft>
                <a:spcPts val="0"/>
              </a:spcAft>
              <a:buNone/>
              <a:defRPr>
                <a:solidFill>
                  <a:srgbClr val="FFFFFF"/>
                </a:solidFill>
              </a:defRPr>
            </a:lvl8pPr>
            <a:lvl9pPr lvl="8" rtl="0" algn="ctr">
              <a:spcBef>
                <a:spcPts val="0"/>
              </a:spcBef>
              <a:spcAft>
                <a:spcPts val="0"/>
              </a:spcAft>
              <a:buNone/>
              <a:defRPr>
                <a:solidFill>
                  <a:srgbClr val="FFFFFF"/>
                </a:solidFill>
              </a:defRPr>
            </a:lvl9pPr>
          </a:lstStyle>
          <a:p/>
        </p:txBody>
      </p:sp>
      <p:sp>
        <p:nvSpPr>
          <p:cNvPr id="515" name="Google Shape;515;p45"/>
          <p:cNvSpPr txBox="1"/>
          <p:nvPr>
            <p:ph idx="6"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7. Bullets 1–4 (Blue)">
  <p:cSld name="CUSTOM_2_7_1_6_1_2">
    <p:spTree>
      <p:nvGrpSpPr>
        <p:cNvPr id="516" name="Shape 516"/>
        <p:cNvGrpSpPr/>
        <p:nvPr/>
      </p:nvGrpSpPr>
      <p:grpSpPr>
        <a:xfrm>
          <a:off x="0" y="0"/>
          <a:ext cx="0" cy="0"/>
          <a:chOff x="0" y="0"/>
          <a:chExt cx="0" cy="0"/>
        </a:xfrm>
      </p:grpSpPr>
      <p:sp>
        <p:nvSpPr>
          <p:cNvPr id="517" name="Google Shape;517;p46"/>
          <p:cNvSpPr/>
          <p:nvPr/>
        </p:nvSpPr>
        <p:spPr>
          <a:xfrm>
            <a:off x="453220" y="142400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518" name="Google Shape;518;p46"/>
          <p:cNvSpPr/>
          <p:nvPr/>
        </p:nvSpPr>
        <p:spPr>
          <a:xfrm flipH="1" rot="10800000">
            <a:off x="453220" y="17025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519" name="Google Shape;519;p46"/>
          <p:cNvSpPr/>
          <p:nvPr/>
        </p:nvSpPr>
        <p:spPr>
          <a:xfrm>
            <a:off x="453233" y="227630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520" name="Google Shape;520;p46"/>
          <p:cNvSpPr/>
          <p:nvPr/>
        </p:nvSpPr>
        <p:spPr>
          <a:xfrm flipH="1" rot="10800000">
            <a:off x="453233" y="25548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521" name="Google Shape;521;p46"/>
          <p:cNvSpPr/>
          <p:nvPr/>
        </p:nvSpPr>
        <p:spPr>
          <a:xfrm>
            <a:off x="1352550" y="137882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6"/>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23" name="Google Shape;523;p46"/>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524" name="Google Shape;524;p46"/>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525" name="Google Shape;525;p46"/>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526" name="Google Shape;526;p46"/>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527" name="Google Shape;527;p46"/>
          <p:cNvSpPr txBox="1"/>
          <p:nvPr>
            <p:ph idx="2" type="subTitle"/>
          </p:nvPr>
        </p:nvSpPr>
        <p:spPr>
          <a:xfrm>
            <a:off x="0" y="1400375"/>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28" name="Google Shape;528;p46"/>
          <p:cNvSpPr/>
          <p:nvPr/>
        </p:nvSpPr>
        <p:spPr>
          <a:xfrm>
            <a:off x="1352550" y="22311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6"/>
          <p:cNvSpPr/>
          <p:nvPr/>
        </p:nvSpPr>
        <p:spPr>
          <a:xfrm>
            <a:off x="1352550" y="3073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6"/>
          <p:cNvSpPr/>
          <p:nvPr/>
        </p:nvSpPr>
        <p:spPr>
          <a:xfrm>
            <a:off x="1352550" y="391897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6"/>
          <p:cNvSpPr/>
          <p:nvPr/>
        </p:nvSpPr>
        <p:spPr>
          <a:xfrm>
            <a:off x="453233" y="3128588"/>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532" name="Google Shape;532;p46"/>
          <p:cNvSpPr/>
          <p:nvPr/>
        </p:nvSpPr>
        <p:spPr>
          <a:xfrm flipH="1" rot="10800000">
            <a:off x="453233" y="3407179"/>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533" name="Google Shape;533;p46"/>
          <p:cNvSpPr/>
          <p:nvPr/>
        </p:nvSpPr>
        <p:spPr>
          <a:xfrm>
            <a:off x="453233" y="395220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534" name="Google Shape;534;p46"/>
          <p:cNvSpPr/>
          <p:nvPr/>
        </p:nvSpPr>
        <p:spPr>
          <a:xfrm flipH="1" rot="10800000">
            <a:off x="453233" y="42307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535" name="Google Shape;535;p46"/>
          <p:cNvSpPr txBox="1"/>
          <p:nvPr>
            <p:ph idx="3" type="subTitle"/>
          </p:nvPr>
        </p:nvSpPr>
        <p:spPr>
          <a:xfrm>
            <a:off x="0" y="2233538"/>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36" name="Google Shape;536;p46"/>
          <p:cNvSpPr txBox="1"/>
          <p:nvPr>
            <p:ph idx="4" type="subTitle"/>
          </p:nvPr>
        </p:nvSpPr>
        <p:spPr>
          <a:xfrm>
            <a:off x="0" y="3076250"/>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37" name="Google Shape;537;p46"/>
          <p:cNvSpPr txBox="1"/>
          <p:nvPr>
            <p:ph idx="5" type="subTitle"/>
          </p:nvPr>
        </p:nvSpPr>
        <p:spPr>
          <a:xfrm>
            <a:off x="0" y="3916563"/>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38" name="Google Shape;538;p46"/>
          <p:cNvSpPr txBox="1"/>
          <p:nvPr>
            <p:ph idx="6"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5. Bullets 1–3 (Blue) ">
  <p:cSld name="CUSTOM_2_7_1_6_1_2_3">
    <p:spTree>
      <p:nvGrpSpPr>
        <p:cNvPr id="539" name="Shape 539"/>
        <p:cNvGrpSpPr/>
        <p:nvPr/>
      </p:nvGrpSpPr>
      <p:grpSpPr>
        <a:xfrm>
          <a:off x="0" y="0"/>
          <a:ext cx="0" cy="0"/>
          <a:chOff x="0" y="0"/>
          <a:chExt cx="0" cy="0"/>
        </a:xfrm>
      </p:grpSpPr>
      <p:sp>
        <p:nvSpPr>
          <p:cNvPr id="540" name="Google Shape;540;p47"/>
          <p:cNvSpPr/>
          <p:nvPr/>
        </p:nvSpPr>
        <p:spPr>
          <a:xfrm>
            <a:off x="453220" y="142400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541" name="Google Shape;541;p47"/>
          <p:cNvSpPr/>
          <p:nvPr/>
        </p:nvSpPr>
        <p:spPr>
          <a:xfrm flipH="1" rot="10800000">
            <a:off x="453220" y="17025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542" name="Google Shape;542;p47"/>
          <p:cNvSpPr/>
          <p:nvPr/>
        </p:nvSpPr>
        <p:spPr>
          <a:xfrm>
            <a:off x="453233" y="227630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543" name="Google Shape;543;p47"/>
          <p:cNvSpPr/>
          <p:nvPr/>
        </p:nvSpPr>
        <p:spPr>
          <a:xfrm flipH="1" rot="10800000">
            <a:off x="453233" y="25548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544" name="Google Shape;544;p47"/>
          <p:cNvSpPr/>
          <p:nvPr/>
        </p:nvSpPr>
        <p:spPr>
          <a:xfrm>
            <a:off x="1352550" y="137882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7"/>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46" name="Google Shape;546;p47"/>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547" name="Google Shape;547;p47"/>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548" name="Google Shape;548;p47"/>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549" name="Google Shape;549;p47"/>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550" name="Google Shape;550;p47"/>
          <p:cNvSpPr txBox="1"/>
          <p:nvPr>
            <p:ph idx="2" type="subTitle"/>
          </p:nvPr>
        </p:nvSpPr>
        <p:spPr>
          <a:xfrm>
            <a:off x="0" y="1400375"/>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51" name="Google Shape;551;p47"/>
          <p:cNvSpPr/>
          <p:nvPr/>
        </p:nvSpPr>
        <p:spPr>
          <a:xfrm>
            <a:off x="1352550" y="22311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7"/>
          <p:cNvSpPr/>
          <p:nvPr/>
        </p:nvSpPr>
        <p:spPr>
          <a:xfrm>
            <a:off x="1352550" y="3073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7"/>
          <p:cNvSpPr/>
          <p:nvPr/>
        </p:nvSpPr>
        <p:spPr>
          <a:xfrm>
            <a:off x="453233" y="3128588"/>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554" name="Google Shape;554;p47"/>
          <p:cNvSpPr/>
          <p:nvPr/>
        </p:nvSpPr>
        <p:spPr>
          <a:xfrm flipH="1" rot="10800000">
            <a:off x="453233" y="3407179"/>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555" name="Google Shape;555;p47"/>
          <p:cNvSpPr txBox="1"/>
          <p:nvPr>
            <p:ph idx="3" type="subTitle"/>
          </p:nvPr>
        </p:nvSpPr>
        <p:spPr>
          <a:xfrm>
            <a:off x="0" y="2233538"/>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56" name="Google Shape;556;p47"/>
          <p:cNvSpPr txBox="1"/>
          <p:nvPr>
            <p:ph idx="4" type="subTitle"/>
          </p:nvPr>
        </p:nvSpPr>
        <p:spPr>
          <a:xfrm>
            <a:off x="0" y="3076250"/>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57" name="Google Shape;557;p47"/>
          <p:cNvSpPr txBox="1"/>
          <p:nvPr>
            <p:ph idx="5"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8. Bullets 1–4 (Red)">
  <p:cSld name="CUSTOM_2_7_1_6_1_2_2">
    <p:spTree>
      <p:nvGrpSpPr>
        <p:cNvPr id="558" name="Shape 558"/>
        <p:cNvGrpSpPr/>
        <p:nvPr/>
      </p:nvGrpSpPr>
      <p:grpSpPr>
        <a:xfrm>
          <a:off x="0" y="0"/>
          <a:ext cx="0" cy="0"/>
          <a:chOff x="0" y="0"/>
          <a:chExt cx="0" cy="0"/>
        </a:xfrm>
      </p:grpSpPr>
      <p:sp>
        <p:nvSpPr>
          <p:cNvPr id="559" name="Google Shape;559;p48"/>
          <p:cNvSpPr/>
          <p:nvPr/>
        </p:nvSpPr>
        <p:spPr>
          <a:xfrm>
            <a:off x="453220" y="1424000"/>
            <a:ext cx="743726" cy="252358"/>
          </a:xfrm>
          <a:custGeom>
            <a:rect b="b" l="l" r="r" t="t"/>
            <a:pathLst>
              <a:path extrusionOk="0" h="9769" w="29405">
                <a:moveTo>
                  <a:pt x="0" y="101"/>
                </a:moveTo>
                <a:lnTo>
                  <a:pt x="0" y="9769"/>
                </a:lnTo>
                <a:lnTo>
                  <a:pt x="29405" y="9769"/>
                </a:lnTo>
                <a:lnTo>
                  <a:pt x="19637" y="0"/>
                </a:lnTo>
                <a:close/>
              </a:path>
            </a:pathLst>
          </a:custGeom>
          <a:solidFill>
            <a:srgbClr val="FA61A5"/>
          </a:solidFill>
          <a:ln>
            <a:noFill/>
          </a:ln>
        </p:spPr>
      </p:sp>
      <p:sp>
        <p:nvSpPr>
          <p:cNvPr id="560" name="Google Shape;560;p48"/>
          <p:cNvSpPr/>
          <p:nvPr/>
        </p:nvSpPr>
        <p:spPr>
          <a:xfrm flipH="1" rot="10800000">
            <a:off x="453220" y="1702592"/>
            <a:ext cx="743726" cy="252358"/>
          </a:xfrm>
          <a:custGeom>
            <a:rect b="b" l="l" r="r" t="t"/>
            <a:pathLst>
              <a:path extrusionOk="0" h="9769" w="29405">
                <a:moveTo>
                  <a:pt x="0" y="101"/>
                </a:moveTo>
                <a:lnTo>
                  <a:pt x="0" y="9769"/>
                </a:lnTo>
                <a:lnTo>
                  <a:pt x="29405" y="9769"/>
                </a:lnTo>
                <a:lnTo>
                  <a:pt x="19637" y="0"/>
                </a:lnTo>
                <a:close/>
              </a:path>
            </a:pathLst>
          </a:custGeom>
          <a:solidFill>
            <a:srgbClr val="E51470"/>
          </a:solidFill>
          <a:ln>
            <a:noFill/>
          </a:ln>
        </p:spPr>
      </p:sp>
      <p:sp>
        <p:nvSpPr>
          <p:cNvPr id="561" name="Google Shape;561;p48"/>
          <p:cNvSpPr/>
          <p:nvPr/>
        </p:nvSpPr>
        <p:spPr>
          <a:xfrm>
            <a:off x="453233" y="2276300"/>
            <a:ext cx="743726" cy="252358"/>
          </a:xfrm>
          <a:custGeom>
            <a:rect b="b" l="l" r="r" t="t"/>
            <a:pathLst>
              <a:path extrusionOk="0" h="9769" w="29405">
                <a:moveTo>
                  <a:pt x="0" y="101"/>
                </a:moveTo>
                <a:lnTo>
                  <a:pt x="0" y="9769"/>
                </a:lnTo>
                <a:lnTo>
                  <a:pt x="29405" y="9769"/>
                </a:lnTo>
                <a:lnTo>
                  <a:pt x="19637" y="0"/>
                </a:lnTo>
                <a:close/>
              </a:path>
            </a:pathLst>
          </a:custGeom>
          <a:solidFill>
            <a:srgbClr val="FA61A5"/>
          </a:solidFill>
          <a:ln>
            <a:noFill/>
          </a:ln>
        </p:spPr>
      </p:sp>
      <p:sp>
        <p:nvSpPr>
          <p:cNvPr id="562" name="Google Shape;562;p48"/>
          <p:cNvSpPr/>
          <p:nvPr/>
        </p:nvSpPr>
        <p:spPr>
          <a:xfrm flipH="1" rot="10800000">
            <a:off x="453233" y="2554892"/>
            <a:ext cx="743726" cy="252358"/>
          </a:xfrm>
          <a:custGeom>
            <a:rect b="b" l="l" r="r" t="t"/>
            <a:pathLst>
              <a:path extrusionOk="0" h="9769" w="29405">
                <a:moveTo>
                  <a:pt x="0" y="101"/>
                </a:moveTo>
                <a:lnTo>
                  <a:pt x="0" y="9769"/>
                </a:lnTo>
                <a:lnTo>
                  <a:pt x="29405" y="9769"/>
                </a:lnTo>
                <a:lnTo>
                  <a:pt x="19637" y="0"/>
                </a:lnTo>
                <a:close/>
              </a:path>
            </a:pathLst>
          </a:custGeom>
          <a:solidFill>
            <a:srgbClr val="E51470"/>
          </a:solidFill>
          <a:ln>
            <a:noFill/>
          </a:ln>
        </p:spPr>
      </p:sp>
      <p:sp>
        <p:nvSpPr>
          <p:cNvPr id="563" name="Google Shape;563;p48"/>
          <p:cNvSpPr/>
          <p:nvPr/>
        </p:nvSpPr>
        <p:spPr>
          <a:xfrm>
            <a:off x="1352550" y="137882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8"/>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65" name="Google Shape;565;p48"/>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566" name="Google Shape;566;p48"/>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567" name="Google Shape;567;p48"/>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568" name="Google Shape;568;p48"/>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569" name="Google Shape;569;p48"/>
          <p:cNvSpPr/>
          <p:nvPr/>
        </p:nvSpPr>
        <p:spPr>
          <a:xfrm>
            <a:off x="1352550" y="22311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8"/>
          <p:cNvSpPr/>
          <p:nvPr/>
        </p:nvSpPr>
        <p:spPr>
          <a:xfrm>
            <a:off x="1352550" y="3073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8"/>
          <p:cNvSpPr/>
          <p:nvPr/>
        </p:nvSpPr>
        <p:spPr>
          <a:xfrm>
            <a:off x="1352550" y="391897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8"/>
          <p:cNvSpPr/>
          <p:nvPr/>
        </p:nvSpPr>
        <p:spPr>
          <a:xfrm>
            <a:off x="453233" y="3128588"/>
            <a:ext cx="743726" cy="252358"/>
          </a:xfrm>
          <a:custGeom>
            <a:rect b="b" l="l" r="r" t="t"/>
            <a:pathLst>
              <a:path extrusionOk="0" h="9769" w="29405">
                <a:moveTo>
                  <a:pt x="0" y="101"/>
                </a:moveTo>
                <a:lnTo>
                  <a:pt x="0" y="9769"/>
                </a:lnTo>
                <a:lnTo>
                  <a:pt x="29405" y="9769"/>
                </a:lnTo>
                <a:lnTo>
                  <a:pt x="19637" y="0"/>
                </a:lnTo>
                <a:close/>
              </a:path>
            </a:pathLst>
          </a:custGeom>
          <a:solidFill>
            <a:srgbClr val="FA61A5"/>
          </a:solidFill>
          <a:ln>
            <a:noFill/>
          </a:ln>
        </p:spPr>
      </p:sp>
      <p:sp>
        <p:nvSpPr>
          <p:cNvPr id="573" name="Google Shape;573;p48"/>
          <p:cNvSpPr/>
          <p:nvPr/>
        </p:nvSpPr>
        <p:spPr>
          <a:xfrm flipH="1" rot="10800000">
            <a:off x="453233" y="3407179"/>
            <a:ext cx="743726" cy="252358"/>
          </a:xfrm>
          <a:custGeom>
            <a:rect b="b" l="l" r="r" t="t"/>
            <a:pathLst>
              <a:path extrusionOk="0" h="9769" w="29405">
                <a:moveTo>
                  <a:pt x="0" y="101"/>
                </a:moveTo>
                <a:lnTo>
                  <a:pt x="0" y="9769"/>
                </a:lnTo>
                <a:lnTo>
                  <a:pt x="29405" y="9769"/>
                </a:lnTo>
                <a:lnTo>
                  <a:pt x="19637" y="0"/>
                </a:lnTo>
                <a:close/>
              </a:path>
            </a:pathLst>
          </a:custGeom>
          <a:solidFill>
            <a:srgbClr val="E51470"/>
          </a:solidFill>
          <a:ln>
            <a:noFill/>
          </a:ln>
        </p:spPr>
      </p:sp>
      <p:sp>
        <p:nvSpPr>
          <p:cNvPr id="574" name="Google Shape;574;p48"/>
          <p:cNvSpPr/>
          <p:nvPr/>
        </p:nvSpPr>
        <p:spPr>
          <a:xfrm>
            <a:off x="453233" y="3952200"/>
            <a:ext cx="743726" cy="252358"/>
          </a:xfrm>
          <a:custGeom>
            <a:rect b="b" l="l" r="r" t="t"/>
            <a:pathLst>
              <a:path extrusionOk="0" h="9769" w="29405">
                <a:moveTo>
                  <a:pt x="0" y="101"/>
                </a:moveTo>
                <a:lnTo>
                  <a:pt x="0" y="9769"/>
                </a:lnTo>
                <a:lnTo>
                  <a:pt x="29405" y="9769"/>
                </a:lnTo>
                <a:lnTo>
                  <a:pt x="19637" y="0"/>
                </a:lnTo>
                <a:close/>
              </a:path>
            </a:pathLst>
          </a:custGeom>
          <a:solidFill>
            <a:srgbClr val="FA61A5"/>
          </a:solidFill>
          <a:ln>
            <a:noFill/>
          </a:ln>
        </p:spPr>
      </p:sp>
      <p:sp>
        <p:nvSpPr>
          <p:cNvPr id="575" name="Google Shape;575;p48"/>
          <p:cNvSpPr/>
          <p:nvPr/>
        </p:nvSpPr>
        <p:spPr>
          <a:xfrm flipH="1" rot="10800000">
            <a:off x="453233" y="4230792"/>
            <a:ext cx="743726" cy="252358"/>
          </a:xfrm>
          <a:custGeom>
            <a:rect b="b" l="l" r="r" t="t"/>
            <a:pathLst>
              <a:path extrusionOk="0" h="9769" w="29405">
                <a:moveTo>
                  <a:pt x="0" y="101"/>
                </a:moveTo>
                <a:lnTo>
                  <a:pt x="0" y="9769"/>
                </a:lnTo>
                <a:lnTo>
                  <a:pt x="29405" y="9769"/>
                </a:lnTo>
                <a:lnTo>
                  <a:pt x="19637" y="0"/>
                </a:lnTo>
                <a:close/>
              </a:path>
            </a:pathLst>
          </a:custGeom>
          <a:solidFill>
            <a:srgbClr val="E51470"/>
          </a:solidFill>
          <a:ln>
            <a:noFill/>
          </a:ln>
        </p:spPr>
      </p:sp>
      <p:sp>
        <p:nvSpPr>
          <p:cNvPr id="576" name="Google Shape;576;p48"/>
          <p:cNvSpPr txBox="1"/>
          <p:nvPr>
            <p:ph idx="2" type="subTitle"/>
          </p:nvPr>
        </p:nvSpPr>
        <p:spPr>
          <a:xfrm>
            <a:off x="-25" y="1400375"/>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77" name="Google Shape;577;p48"/>
          <p:cNvSpPr txBox="1"/>
          <p:nvPr>
            <p:ph idx="3" type="subTitle"/>
          </p:nvPr>
        </p:nvSpPr>
        <p:spPr>
          <a:xfrm>
            <a:off x="-25" y="2233541"/>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78" name="Google Shape;578;p48"/>
          <p:cNvSpPr txBox="1"/>
          <p:nvPr>
            <p:ph idx="4" type="subTitle"/>
          </p:nvPr>
        </p:nvSpPr>
        <p:spPr>
          <a:xfrm>
            <a:off x="-25" y="3076258"/>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79" name="Google Shape;579;p48"/>
          <p:cNvSpPr txBox="1"/>
          <p:nvPr>
            <p:ph idx="5" type="subTitle"/>
          </p:nvPr>
        </p:nvSpPr>
        <p:spPr>
          <a:xfrm>
            <a:off x="-25" y="3916575"/>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80" name="Google Shape;580;p48"/>
          <p:cNvSpPr txBox="1"/>
          <p:nvPr>
            <p:ph idx="6"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6. Bullets 1–3 (Red) ">
  <p:cSld name="CUSTOM_2_7_1_6_1_2_2_2">
    <p:spTree>
      <p:nvGrpSpPr>
        <p:cNvPr id="581" name="Shape 581"/>
        <p:cNvGrpSpPr/>
        <p:nvPr/>
      </p:nvGrpSpPr>
      <p:grpSpPr>
        <a:xfrm>
          <a:off x="0" y="0"/>
          <a:ext cx="0" cy="0"/>
          <a:chOff x="0" y="0"/>
          <a:chExt cx="0" cy="0"/>
        </a:xfrm>
      </p:grpSpPr>
      <p:sp>
        <p:nvSpPr>
          <p:cNvPr id="582" name="Google Shape;582;p49"/>
          <p:cNvSpPr/>
          <p:nvPr/>
        </p:nvSpPr>
        <p:spPr>
          <a:xfrm>
            <a:off x="453220" y="1424000"/>
            <a:ext cx="743726" cy="252358"/>
          </a:xfrm>
          <a:custGeom>
            <a:rect b="b" l="l" r="r" t="t"/>
            <a:pathLst>
              <a:path extrusionOk="0" h="9769" w="29405">
                <a:moveTo>
                  <a:pt x="0" y="101"/>
                </a:moveTo>
                <a:lnTo>
                  <a:pt x="0" y="9769"/>
                </a:lnTo>
                <a:lnTo>
                  <a:pt x="29405" y="9769"/>
                </a:lnTo>
                <a:lnTo>
                  <a:pt x="19637" y="0"/>
                </a:lnTo>
                <a:close/>
              </a:path>
            </a:pathLst>
          </a:custGeom>
          <a:solidFill>
            <a:srgbClr val="FA61A5"/>
          </a:solidFill>
          <a:ln>
            <a:noFill/>
          </a:ln>
        </p:spPr>
      </p:sp>
      <p:sp>
        <p:nvSpPr>
          <p:cNvPr id="583" name="Google Shape;583;p49"/>
          <p:cNvSpPr/>
          <p:nvPr/>
        </p:nvSpPr>
        <p:spPr>
          <a:xfrm flipH="1" rot="10800000">
            <a:off x="453220" y="1702592"/>
            <a:ext cx="743726" cy="252358"/>
          </a:xfrm>
          <a:custGeom>
            <a:rect b="b" l="l" r="r" t="t"/>
            <a:pathLst>
              <a:path extrusionOk="0" h="9769" w="29405">
                <a:moveTo>
                  <a:pt x="0" y="101"/>
                </a:moveTo>
                <a:lnTo>
                  <a:pt x="0" y="9769"/>
                </a:lnTo>
                <a:lnTo>
                  <a:pt x="29405" y="9769"/>
                </a:lnTo>
                <a:lnTo>
                  <a:pt x="19637" y="0"/>
                </a:lnTo>
                <a:close/>
              </a:path>
            </a:pathLst>
          </a:custGeom>
          <a:solidFill>
            <a:srgbClr val="E51470"/>
          </a:solidFill>
          <a:ln>
            <a:noFill/>
          </a:ln>
        </p:spPr>
      </p:sp>
      <p:sp>
        <p:nvSpPr>
          <p:cNvPr id="584" name="Google Shape;584;p49"/>
          <p:cNvSpPr/>
          <p:nvPr/>
        </p:nvSpPr>
        <p:spPr>
          <a:xfrm>
            <a:off x="453233" y="2276300"/>
            <a:ext cx="743726" cy="252358"/>
          </a:xfrm>
          <a:custGeom>
            <a:rect b="b" l="l" r="r" t="t"/>
            <a:pathLst>
              <a:path extrusionOk="0" h="9769" w="29405">
                <a:moveTo>
                  <a:pt x="0" y="101"/>
                </a:moveTo>
                <a:lnTo>
                  <a:pt x="0" y="9769"/>
                </a:lnTo>
                <a:lnTo>
                  <a:pt x="29405" y="9769"/>
                </a:lnTo>
                <a:lnTo>
                  <a:pt x="19637" y="0"/>
                </a:lnTo>
                <a:close/>
              </a:path>
            </a:pathLst>
          </a:custGeom>
          <a:solidFill>
            <a:srgbClr val="FA61A5"/>
          </a:solidFill>
          <a:ln>
            <a:noFill/>
          </a:ln>
        </p:spPr>
      </p:sp>
      <p:sp>
        <p:nvSpPr>
          <p:cNvPr id="585" name="Google Shape;585;p49"/>
          <p:cNvSpPr/>
          <p:nvPr/>
        </p:nvSpPr>
        <p:spPr>
          <a:xfrm flipH="1" rot="10800000">
            <a:off x="453233" y="2554892"/>
            <a:ext cx="743726" cy="252358"/>
          </a:xfrm>
          <a:custGeom>
            <a:rect b="b" l="l" r="r" t="t"/>
            <a:pathLst>
              <a:path extrusionOk="0" h="9769" w="29405">
                <a:moveTo>
                  <a:pt x="0" y="101"/>
                </a:moveTo>
                <a:lnTo>
                  <a:pt x="0" y="9769"/>
                </a:lnTo>
                <a:lnTo>
                  <a:pt x="29405" y="9769"/>
                </a:lnTo>
                <a:lnTo>
                  <a:pt x="19637" y="0"/>
                </a:lnTo>
                <a:close/>
              </a:path>
            </a:pathLst>
          </a:custGeom>
          <a:solidFill>
            <a:srgbClr val="E51470"/>
          </a:solidFill>
          <a:ln>
            <a:noFill/>
          </a:ln>
        </p:spPr>
      </p:sp>
      <p:sp>
        <p:nvSpPr>
          <p:cNvPr id="586" name="Google Shape;586;p49"/>
          <p:cNvSpPr/>
          <p:nvPr/>
        </p:nvSpPr>
        <p:spPr>
          <a:xfrm>
            <a:off x="1352550" y="137882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9"/>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88" name="Google Shape;588;p49"/>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589" name="Google Shape;589;p49"/>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590" name="Google Shape;590;p49"/>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591" name="Google Shape;591;p49"/>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592" name="Google Shape;592;p49"/>
          <p:cNvSpPr/>
          <p:nvPr/>
        </p:nvSpPr>
        <p:spPr>
          <a:xfrm>
            <a:off x="1352550" y="22311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9"/>
          <p:cNvSpPr/>
          <p:nvPr/>
        </p:nvSpPr>
        <p:spPr>
          <a:xfrm>
            <a:off x="1352550" y="3073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9"/>
          <p:cNvSpPr/>
          <p:nvPr/>
        </p:nvSpPr>
        <p:spPr>
          <a:xfrm>
            <a:off x="453233" y="3128588"/>
            <a:ext cx="743726" cy="252358"/>
          </a:xfrm>
          <a:custGeom>
            <a:rect b="b" l="l" r="r" t="t"/>
            <a:pathLst>
              <a:path extrusionOk="0" h="9769" w="29405">
                <a:moveTo>
                  <a:pt x="0" y="101"/>
                </a:moveTo>
                <a:lnTo>
                  <a:pt x="0" y="9769"/>
                </a:lnTo>
                <a:lnTo>
                  <a:pt x="29405" y="9769"/>
                </a:lnTo>
                <a:lnTo>
                  <a:pt x="19637" y="0"/>
                </a:lnTo>
                <a:close/>
              </a:path>
            </a:pathLst>
          </a:custGeom>
          <a:solidFill>
            <a:srgbClr val="FA61A5"/>
          </a:solidFill>
          <a:ln>
            <a:noFill/>
          </a:ln>
        </p:spPr>
      </p:sp>
      <p:sp>
        <p:nvSpPr>
          <p:cNvPr id="595" name="Google Shape;595;p49"/>
          <p:cNvSpPr/>
          <p:nvPr/>
        </p:nvSpPr>
        <p:spPr>
          <a:xfrm flipH="1" rot="10800000">
            <a:off x="453233" y="3407179"/>
            <a:ext cx="743726" cy="252358"/>
          </a:xfrm>
          <a:custGeom>
            <a:rect b="b" l="l" r="r" t="t"/>
            <a:pathLst>
              <a:path extrusionOk="0" h="9769" w="29405">
                <a:moveTo>
                  <a:pt x="0" y="101"/>
                </a:moveTo>
                <a:lnTo>
                  <a:pt x="0" y="9769"/>
                </a:lnTo>
                <a:lnTo>
                  <a:pt x="29405" y="9769"/>
                </a:lnTo>
                <a:lnTo>
                  <a:pt x="19637" y="0"/>
                </a:lnTo>
                <a:close/>
              </a:path>
            </a:pathLst>
          </a:custGeom>
          <a:solidFill>
            <a:srgbClr val="E51470"/>
          </a:solidFill>
          <a:ln>
            <a:noFill/>
          </a:ln>
        </p:spPr>
      </p:sp>
      <p:sp>
        <p:nvSpPr>
          <p:cNvPr id="596" name="Google Shape;596;p49"/>
          <p:cNvSpPr txBox="1"/>
          <p:nvPr>
            <p:ph idx="2" type="subTitle"/>
          </p:nvPr>
        </p:nvSpPr>
        <p:spPr>
          <a:xfrm>
            <a:off x="50" y="1400375"/>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97" name="Google Shape;597;p49"/>
          <p:cNvSpPr txBox="1"/>
          <p:nvPr>
            <p:ph idx="3" type="subTitle"/>
          </p:nvPr>
        </p:nvSpPr>
        <p:spPr>
          <a:xfrm>
            <a:off x="50" y="2233538"/>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98" name="Google Shape;598;p49"/>
          <p:cNvSpPr txBox="1"/>
          <p:nvPr>
            <p:ph idx="4" type="subTitle"/>
          </p:nvPr>
        </p:nvSpPr>
        <p:spPr>
          <a:xfrm>
            <a:off x="50" y="3076250"/>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99" name="Google Shape;599;p49"/>
          <p:cNvSpPr txBox="1"/>
          <p:nvPr>
            <p:ph idx="5"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9. Bullets 1–4 (Orange)">
  <p:cSld name="CUSTOM_2_7_1_6_1_2_2_1">
    <p:spTree>
      <p:nvGrpSpPr>
        <p:cNvPr id="600" name="Shape 600"/>
        <p:cNvGrpSpPr/>
        <p:nvPr/>
      </p:nvGrpSpPr>
      <p:grpSpPr>
        <a:xfrm>
          <a:off x="0" y="0"/>
          <a:ext cx="0" cy="0"/>
          <a:chOff x="0" y="0"/>
          <a:chExt cx="0" cy="0"/>
        </a:xfrm>
      </p:grpSpPr>
      <p:sp>
        <p:nvSpPr>
          <p:cNvPr id="601" name="Google Shape;601;p50"/>
          <p:cNvSpPr/>
          <p:nvPr/>
        </p:nvSpPr>
        <p:spPr>
          <a:xfrm>
            <a:off x="453220" y="1424000"/>
            <a:ext cx="743726" cy="252358"/>
          </a:xfrm>
          <a:custGeom>
            <a:rect b="b" l="l" r="r" t="t"/>
            <a:pathLst>
              <a:path extrusionOk="0" h="9769" w="29405">
                <a:moveTo>
                  <a:pt x="0" y="101"/>
                </a:moveTo>
                <a:lnTo>
                  <a:pt x="0" y="9769"/>
                </a:lnTo>
                <a:lnTo>
                  <a:pt x="29405" y="9769"/>
                </a:lnTo>
                <a:lnTo>
                  <a:pt x="19637" y="0"/>
                </a:lnTo>
                <a:close/>
              </a:path>
            </a:pathLst>
          </a:custGeom>
          <a:solidFill>
            <a:srgbClr val="FECF48"/>
          </a:solidFill>
          <a:ln>
            <a:noFill/>
          </a:ln>
        </p:spPr>
      </p:sp>
      <p:sp>
        <p:nvSpPr>
          <p:cNvPr id="602" name="Google Shape;602;p50"/>
          <p:cNvSpPr/>
          <p:nvPr/>
        </p:nvSpPr>
        <p:spPr>
          <a:xfrm flipH="1" rot="10800000">
            <a:off x="453220" y="1702592"/>
            <a:ext cx="743726" cy="252358"/>
          </a:xfrm>
          <a:custGeom>
            <a:rect b="b" l="l" r="r" t="t"/>
            <a:pathLst>
              <a:path extrusionOk="0" h="9769" w="29405">
                <a:moveTo>
                  <a:pt x="0" y="101"/>
                </a:moveTo>
                <a:lnTo>
                  <a:pt x="0" y="9769"/>
                </a:lnTo>
                <a:lnTo>
                  <a:pt x="29405" y="9769"/>
                </a:lnTo>
                <a:lnTo>
                  <a:pt x="19637" y="0"/>
                </a:lnTo>
                <a:close/>
              </a:path>
            </a:pathLst>
          </a:custGeom>
          <a:solidFill>
            <a:srgbClr val="FF992D"/>
          </a:solidFill>
          <a:ln>
            <a:noFill/>
          </a:ln>
        </p:spPr>
      </p:sp>
      <p:sp>
        <p:nvSpPr>
          <p:cNvPr id="603" name="Google Shape;603;p50"/>
          <p:cNvSpPr/>
          <p:nvPr/>
        </p:nvSpPr>
        <p:spPr>
          <a:xfrm>
            <a:off x="453233" y="2276300"/>
            <a:ext cx="743726" cy="252358"/>
          </a:xfrm>
          <a:custGeom>
            <a:rect b="b" l="l" r="r" t="t"/>
            <a:pathLst>
              <a:path extrusionOk="0" h="9769" w="29405">
                <a:moveTo>
                  <a:pt x="0" y="101"/>
                </a:moveTo>
                <a:lnTo>
                  <a:pt x="0" y="9769"/>
                </a:lnTo>
                <a:lnTo>
                  <a:pt x="29405" y="9769"/>
                </a:lnTo>
                <a:lnTo>
                  <a:pt x="19637" y="0"/>
                </a:lnTo>
                <a:close/>
              </a:path>
            </a:pathLst>
          </a:custGeom>
          <a:solidFill>
            <a:srgbClr val="FECF48"/>
          </a:solidFill>
          <a:ln>
            <a:noFill/>
          </a:ln>
        </p:spPr>
      </p:sp>
      <p:sp>
        <p:nvSpPr>
          <p:cNvPr id="604" name="Google Shape;604;p50"/>
          <p:cNvSpPr/>
          <p:nvPr/>
        </p:nvSpPr>
        <p:spPr>
          <a:xfrm flipH="1" rot="10800000">
            <a:off x="453233" y="2554892"/>
            <a:ext cx="743726" cy="252358"/>
          </a:xfrm>
          <a:custGeom>
            <a:rect b="b" l="l" r="r" t="t"/>
            <a:pathLst>
              <a:path extrusionOk="0" h="9769" w="29405">
                <a:moveTo>
                  <a:pt x="0" y="101"/>
                </a:moveTo>
                <a:lnTo>
                  <a:pt x="0" y="9769"/>
                </a:lnTo>
                <a:lnTo>
                  <a:pt x="29405" y="9769"/>
                </a:lnTo>
                <a:lnTo>
                  <a:pt x="19637" y="0"/>
                </a:lnTo>
                <a:close/>
              </a:path>
            </a:pathLst>
          </a:custGeom>
          <a:solidFill>
            <a:srgbClr val="FF992D"/>
          </a:solidFill>
          <a:ln>
            <a:noFill/>
          </a:ln>
        </p:spPr>
      </p:sp>
      <p:sp>
        <p:nvSpPr>
          <p:cNvPr id="605" name="Google Shape;605;p50"/>
          <p:cNvSpPr/>
          <p:nvPr/>
        </p:nvSpPr>
        <p:spPr>
          <a:xfrm>
            <a:off x="1352550" y="137882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0"/>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07" name="Google Shape;607;p50"/>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608" name="Google Shape;608;p50"/>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609" name="Google Shape;609;p50"/>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610" name="Google Shape;610;p50"/>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611" name="Google Shape;611;p50"/>
          <p:cNvSpPr/>
          <p:nvPr/>
        </p:nvSpPr>
        <p:spPr>
          <a:xfrm>
            <a:off x="1352550" y="22311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0"/>
          <p:cNvSpPr/>
          <p:nvPr/>
        </p:nvSpPr>
        <p:spPr>
          <a:xfrm>
            <a:off x="1352550" y="3073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0"/>
          <p:cNvSpPr/>
          <p:nvPr/>
        </p:nvSpPr>
        <p:spPr>
          <a:xfrm>
            <a:off x="1352550" y="391897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0"/>
          <p:cNvSpPr/>
          <p:nvPr/>
        </p:nvSpPr>
        <p:spPr>
          <a:xfrm>
            <a:off x="453233" y="3128588"/>
            <a:ext cx="743726" cy="252358"/>
          </a:xfrm>
          <a:custGeom>
            <a:rect b="b" l="l" r="r" t="t"/>
            <a:pathLst>
              <a:path extrusionOk="0" h="9769" w="29405">
                <a:moveTo>
                  <a:pt x="0" y="101"/>
                </a:moveTo>
                <a:lnTo>
                  <a:pt x="0" y="9769"/>
                </a:lnTo>
                <a:lnTo>
                  <a:pt x="29405" y="9769"/>
                </a:lnTo>
                <a:lnTo>
                  <a:pt x="19637" y="0"/>
                </a:lnTo>
                <a:close/>
              </a:path>
            </a:pathLst>
          </a:custGeom>
          <a:solidFill>
            <a:srgbClr val="FECF48"/>
          </a:solidFill>
          <a:ln>
            <a:noFill/>
          </a:ln>
        </p:spPr>
      </p:sp>
      <p:sp>
        <p:nvSpPr>
          <p:cNvPr id="615" name="Google Shape;615;p50"/>
          <p:cNvSpPr/>
          <p:nvPr/>
        </p:nvSpPr>
        <p:spPr>
          <a:xfrm flipH="1" rot="10800000">
            <a:off x="453233" y="3407179"/>
            <a:ext cx="743726" cy="252358"/>
          </a:xfrm>
          <a:custGeom>
            <a:rect b="b" l="l" r="r" t="t"/>
            <a:pathLst>
              <a:path extrusionOk="0" h="9769" w="29405">
                <a:moveTo>
                  <a:pt x="0" y="101"/>
                </a:moveTo>
                <a:lnTo>
                  <a:pt x="0" y="9769"/>
                </a:lnTo>
                <a:lnTo>
                  <a:pt x="29405" y="9769"/>
                </a:lnTo>
                <a:lnTo>
                  <a:pt x="19637" y="0"/>
                </a:lnTo>
                <a:close/>
              </a:path>
            </a:pathLst>
          </a:custGeom>
          <a:solidFill>
            <a:srgbClr val="FF992D"/>
          </a:solidFill>
          <a:ln>
            <a:noFill/>
          </a:ln>
        </p:spPr>
      </p:sp>
      <p:sp>
        <p:nvSpPr>
          <p:cNvPr id="616" name="Google Shape;616;p50"/>
          <p:cNvSpPr/>
          <p:nvPr/>
        </p:nvSpPr>
        <p:spPr>
          <a:xfrm>
            <a:off x="453233" y="3952200"/>
            <a:ext cx="743726" cy="252358"/>
          </a:xfrm>
          <a:custGeom>
            <a:rect b="b" l="l" r="r" t="t"/>
            <a:pathLst>
              <a:path extrusionOk="0" h="9769" w="29405">
                <a:moveTo>
                  <a:pt x="0" y="101"/>
                </a:moveTo>
                <a:lnTo>
                  <a:pt x="0" y="9769"/>
                </a:lnTo>
                <a:lnTo>
                  <a:pt x="29405" y="9769"/>
                </a:lnTo>
                <a:lnTo>
                  <a:pt x="19637" y="0"/>
                </a:lnTo>
                <a:close/>
              </a:path>
            </a:pathLst>
          </a:custGeom>
          <a:solidFill>
            <a:srgbClr val="FECF48"/>
          </a:solidFill>
          <a:ln>
            <a:noFill/>
          </a:ln>
        </p:spPr>
      </p:sp>
      <p:sp>
        <p:nvSpPr>
          <p:cNvPr id="617" name="Google Shape;617;p50"/>
          <p:cNvSpPr/>
          <p:nvPr/>
        </p:nvSpPr>
        <p:spPr>
          <a:xfrm flipH="1" rot="10800000">
            <a:off x="453233" y="4230792"/>
            <a:ext cx="743726" cy="252358"/>
          </a:xfrm>
          <a:custGeom>
            <a:rect b="b" l="l" r="r" t="t"/>
            <a:pathLst>
              <a:path extrusionOk="0" h="9769" w="29405">
                <a:moveTo>
                  <a:pt x="0" y="101"/>
                </a:moveTo>
                <a:lnTo>
                  <a:pt x="0" y="9769"/>
                </a:lnTo>
                <a:lnTo>
                  <a:pt x="29405" y="9769"/>
                </a:lnTo>
                <a:lnTo>
                  <a:pt x="19637" y="0"/>
                </a:lnTo>
                <a:close/>
              </a:path>
            </a:pathLst>
          </a:custGeom>
          <a:solidFill>
            <a:srgbClr val="FF992D"/>
          </a:solidFill>
          <a:ln>
            <a:noFill/>
          </a:ln>
        </p:spPr>
      </p:sp>
      <p:sp>
        <p:nvSpPr>
          <p:cNvPr id="618" name="Google Shape;618;p50"/>
          <p:cNvSpPr txBox="1"/>
          <p:nvPr>
            <p:ph idx="2" type="subTitle"/>
          </p:nvPr>
        </p:nvSpPr>
        <p:spPr>
          <a:xfrm>
            <a:off x="0" y="1400375"/>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19" name="Google Shape;619;p50"/>
          <p:cNvSpPr txBox="1"/>
          <p:nvPr>
            <p:ph idx="3" type="subTitle"/>
          </p:nvPr>
        </p:nvSpPr>
        <p:spPr>
          <a:xfrm>
            <a:off x="0" y="2233538"/>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20" name="Google Shape;620;p50"/>
          <p:cNvSpPr txBox="1"/>
          <p:nvPr>
            <p:ph idx="4" type="subTitle"/>
          </p:nvPr>
        </p:nvSpPr>
        <p:spPr>
          <a:xfrm>
            <a:off x="0" y="3076250"/>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21" name="Google Shape;621;p50"/>
          <p:cNvSpPr txBox="1"/>
          <p:nvPr>
            <p:ph idx="5" type="subTitle"/>
          </p:nvPr>
        </p:nvSpPr>
        <p:spPr>
          <a:xfrm>
            <a:off x="0" y="3916563"/>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22" name="Google Shape;622;p50"/>
          <p:cNvSpPr txBox="1"/>
          <p:nvPr>
            <p:ph idx="6"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7. Bullets 1–3 (Orange) ">
  <p:cSld name="CUSTOM_2_7_1_6_1_2_2_1_1">
    <p:spTree>
      <p:nvGrpSpPr>
        <p:cNvPr id="623" name="Shape 623"/>
        <p:cNvGrpSpPr/>
        <p:nvPr/>
      </p:nvGrpSpPr>
      <p:grpSpPr>
        <a:xfrm>
          <a:off x="0" y="0"/>
          <a:ext cx="0" cy="0"/>
          <a:chOff x="0" y="0"/>
          <a:chExt cx="0" cy="0"/>
        </a:xfrm>
      </p:grpSpPr>
      <p:grpSp>
        <p:nvGrpSpPr>
          <p:cNvPr id="624" name="Google Shape;624;p51"/>
          <p:cNvGrpSpPr/>
          <p:nvPr/>
        </p:nvGrpSpPr>
        <p:grpSpPr>
          <a:xfrm>
            <a:off x="453220" y="1424000"/>
            <a:ext cx="743726" cy="530949"/>
            <a:chOff x="453220" y="1424000"/>
            <a:chExt cx="743726" cy="530949"/>
          </a:xfrm>
        </p:grpSpPr>
        <p:sp>
          <p:nvSpPr>
            <p:cNvPr id="625" name="Google Shape;625;p51"/>
            <p:cNvSpPr/>
            <p:nvPr/>
          </p:nvSpPr>
          <p:spPr>
            <a:xfrm>
              <a:off x="453220" y="1424000"/>
              <a:ext cx="743726" cy="252358"/>
            </a:xfrm>
            <a:custGeom>
              <a:rect b="b" l="l" r="r" t="t"/>
              <a:pathLst>
                <a:path extrusionOk="0" h="9769" w="29405">
                  <a:moveTo>
                    <a:pt x="0" y="101"/>
                  </a:moveTo>
                  <a:lnTo>
                    <a:pt x="0" y="9769"/>
                  </a:lnTo>
                  <a:lnTo>
                    <a:pt x="29405" y="9769"/>
                  </a:lnTo>
                  <a:lnTo>
                    <a:pt x="19637" y="0"/>
                  </a:lnTo>
                  <a:close/>
                </a:path>
              </a:pathLst>
            </a:custGeom>
            <a:solidFill>
              <a:srgbClr val="FECF48"/>
            </a:solidFill>
            <a:ln>
              <a:noFill/>
            </a:ln>
          </p:spPr>
        </p:sp>
        <p:sp>
          <p:nvSpPr>
            <p:cNvPr id="626" name="Google Shape;626;p51"/>
            <p:cNvSpPr/>
            <p:nvPr/>
          </p:nvSpPr>
          <p:spPr>
            <a:xfrm flipH="1" rot="10800000">
              <a:off x="453220" y="1702592"/>
              <a:ext cx="743726" cy="252358"/>
            </a:xfrm>
            <a:custGeom>
              <a:rect b="b" l="l" r="r" t="t"/>
              <a:pathLst>
                <a:path extrusionOk="0" h="9769" w="29405">
                  <a:moveTo>
                    <a:pt x="0" y="101"/>
                  </a:moveTo>
                  <a:lnTo>
                    <a:pt x="0" y="9769"/>
                  </a:lnTo>
                  <a:lnTo>
                    <a:pt x="29405" y="9769"/>
                  </a:lnTo>
                  <a:lnTo>
                    <a:pt x="19637" y="0"/>
                  </a:lnTo>
                  <a:close/>
                </a:path>
              </a:pathLst>
            </a:custGeom>
            <a:solidFill>
              <a:srgbClr val="FF992D"/>
            </a:solidFill>
            <a:ln>
              <a:noFill/>
            </a:ln>
          </p:spPr>
        </p:sp>
      </p:grpSp>
      <p:sp>
        <p:nvSpPr>
          <p:cNvPr id="627" name="Google Shape;627;p51"/>
          <p:cNvSpPr/>
          <p:nvPr/>
        </p:nvSpPr>
        <p:spPr>
          <a:xfrm>
            <a:off x="453233" y="2276300"/>
            <a:ext cx="743726" cy="252358"/>
          </a:xfrm>
          <a:custGeom>
            <a:rect b="b" l="l" r="r" t="t"/>
            <a:pathLst>
              <a:path extrusionOk="0" h="9769" w="29405">
                <a:moveTo>
                  <a:pt x="0" y="101"/>
                </a:moveTo>
                <a:lnTo>
                  <a:pt x="0" y="9769"/>
                </a:lnTo>
                <a:lnTo>
                  <a:pt x="29405" y="9769"/>
                </a:lnTo>
                <a:lnTo>
                  <a:pt x="19637" y="0"/>
                </a:lnTo>
                <a:close/>
              </a:path>
            </a:pathLst>
          </a:custGeom>
          <a:solidFill>
            <a:srgbClr val="FECF48"/>
          </a:solidFill>
          <a:ln>
            <a:noFill/>
          </a:ln>
        </p:spPr>
      </p:sp>
      <p:sp>
        <p:nvSpPr>
          <p:cNvPr id="628" name="Google Shape;628;p51"/>
          <p:cNvSpPr/>
          <p:nvPr/>
        </p:nvSpPr>
        <p:spPr>
          <a:xfrm flipH="1" rot="10800000">
            <a:off x="453233" y="2554892"/>
            <a:ext cx="743726" cy="252358"/>
          </a:xfrm>
          <a:custGeom>
            <a:rect b="b" l="l" r="r" t="t"/>
            <a:pathLst>
              <a:path extrusionOk="0" h="9769" w="29405">
                <a:moveTo>
                  <a:pt x="0" y="101"/>
                </a:moveTo>
                <a:lnTo>
                  <a:pt x="0" y="9769"/>
                </a:lnTo>
                <a:lnTo>
                  <a:pt x="29405" y="9769"/>
                </a:lnTo>
                <a:lnTo>
                  <a:pt x="19637" y="0"/>
                </a:lnTo>
                <a:close/>
              </a:path>
            </a:pathLst>
          </a:custGeom>
          <a:solidFill>
            <a:srgbClr val="FF992D"/>
          </a:solidFill>
          <a:ln>
            <a:noFill/>
          </a:ln>
        </p:spPr>
      </p:sp>
      <p:sp>
        <p:nvSpPr>
          <p:cNvPr id="629" name="Google Shape;629;p51"/>
          <p:cNvSpPr/>
          <p:nvPr/>
        </p:nvSpPr>
        <p:spPr>
          <a:xfrm>
            <a:off x="1352550" y="137882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1"/>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31" name="Google Shape;631;p51"/>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632" name="Google Shape;632;p51"/>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633" name="Google Shape;633;p51"/>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634" name="Google Shape;634;p51"/>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635" name="Google Shape;635;p51"/>
          <p:cNvSpPr/>
          <p:nvPr/>
        </p:nvSpPr>
        <p:spPr>
          <a:xfrm>
            <a:off x="1352550" y="22311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1"/>
          <p:cNvSpPr/>
          <p:nvPr/>
        </p:nvSpPr>
        <p:spPr>
          <a:xfrm>
            <a:off x="1352550" y="3073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1"/>
          <p:cNvSpPr/>
          <p:nvPr/>
        </p:nvSpPr>
        <p:spPr>
          <a:xfrm>
            <a:off x="453233" y="3128588"/>
            <a:ext cx="743726" cy="252358"/>
          </a:xfrm>
          <a:custGeom>
            <a:rect b="b" l="l" r="r" t="t"/>
            <a:pathLst>
              <a:path extrusionOk="0" h="9769" w="29405">
                <a:moveTo>
                  <a:pt x="0" y="101"/>
                </a:moveTo>
                <a:lnTo>
                  <a:pt x="0" y="9769"/>
                </a:lnTo>
                <a:lnTo>
                  <a:pt x="29405" y="9769"/>
                </a:lnTo>
                <a:lnTo>
                  <a:pt x="19637" y="0"/>
                </a:lnTo>
                <a:close/>
              </a:path>
            </a:pathLst>
          </a:custGeom>
          <a:solidFill>
            <a:srgbClr val="FECF48"/>
          </a:solidFill>
          <a:ln>
            <a:noFill/>
          </a:ln>
        </p:spPr>
      </p:sp>
      <p:sp>
        <p:nvSpPr>
          <p:cNvPr id="638" name="Google Shape;638;p51"/>
          <p:cNvSpPr/>
          <p:nvPr/>
        </p:nvSpPr>
        <p:spPr>
          <a:xfrm flipH="1" rot="10800000">
            <a:off x="453233" y="3407179"/>
            <a:ext cx="743726" cy="252358"/>
          </a:xfrm>
          <a:custGeom>
            <a:rect b="b" l="l" r="r" t="t"/>
            <a:pathLst>
              <a:path extrusionOk="0" h="9769" w="29405">
                <a:moveTo>
                  <a:pt x="0" y="101"/>
                </a:moveTo>
                <a:lnTo>
                  <a:pt x="0" y="9769"/>
                </a:lnTo>
                <a:lnTo>
                  <a:pt x="29405" y="9769"/>
                </a:lnTo>
                <a:lnTo>
                  <a:pt x="19637" y="0"/>
                </a:lnTo>
                <a:close/>
              </a:path>
            </a:pathLst>
          </a:custGeom>
          <a:solidFill>
            <a:srgbClr val="FF992D"/>
          </a:solidFill>
          <a:ln>
            <a:noFill/>
          </a:ln>
        </p:spPr>
      </p:sp>
      <p:sp>
        <p:nvSpPr>
          <p:cNvPr id="639" name="Google Shape;639;p51"/>
          <p:cNvSpPr txBox="1"/>
          <p:nvPr>
            <p:ph idx="2" type="subTitle"/>
          </p:nvPr>
        </p:nvSpPr>
        <p:spPr>
          <a:xfrm>
            <a:off x="0" y="1400375"/>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40" name="Google Shape;640;p51"/>
          <p:cNvSpPr txBox="1"/>
          <p:nvPr>
            <p:ph idx="3" type="subTitle"/>
          </p:nvPr>
        </p:nvSpPr>
        <p:spPr>
          <a:xfrm>
            <a:off x="0" y="2233538"/>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41" name="Google Shape;641;p51"/>
          <p:cNvSpPr txBox="1"/>
          <p:nvPr>
            <p:ph idx="4" type="subTitle"/>
          </p:nvPr>
        </p:nvSpPr>
        <p:spPr>
          <a:xfrm>
            <a:off x="0" y="3076250"/>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42" name="Google Shape;642;p51"/>
          <p:cNvSpPr txBox="1"/>
          <p:nvPr>
            <p:ph idx="5"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0. Bullets 1–5 (Teal)">
  <p:cSld name="CUSTOM_2_7_1_4_1">
    <p:spTree>
      <p:nvGrpSpPr>
        <p:cNvPr id="643" name="Shape 643"/>
        <p:cNvGrpSpPr/>
        <p:nvPr/>
      </p:nvGrpSpPr>
      <p:grpSpPr>
        <a:xfrm>
          <a:off x="0" y="0"/>
          <a:ext cx="0" cy="0"/>
          <a:chOff x="0" y="0"/>
          <a:chExt cx="0" cy="0"/>
        </a:xfrm>
      </p:grpSpPr>
      <p:sp>
        <p:nvSpPr>
          <p:cNvPr id="644" name="Google Shape;644;p52"/>
          <p:cNvSpPr/>
          <p:nvPr/>
        </p:nvSpPr>
        <p:spPr>
          <a:xfrm>
            <a:off x="1362456" y="1300238"/>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2"/>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Medium"/>
                <a:ea typeface="Roboto Medium"/>
                <a:cs typeface="Roboto Medium"/>
                <a:sym typeface="Roboto Medium"/>
              </a:defRPr>
            </a:lvl2pPr>
            <a:lvl3pPr lvl="2" rtl="0">
              <a:spcBef>
                <a:spcPts val="0"/>
              </a:spcBef>
              <a:spcAft>
                <a:spcPts val="0"/>
              </a:spcAft>
              <a:buNone/>
              <a:defRPr>
                <a:latin typeface="Roboto Medium"/>
                <a:ea typeface="Roboto Medium"/>
                <a:cs typeface="Roboto Medium"/>
                <a:sym typeface="Roboto Medium"/>
              </a:defRPr>
            </a:lvl3pPr>
            <a:lvl4pPr lvl="3" rtl="0">
              <a:spcBef>
                <a:spcPts val="0"/>
              </a:spcBef>
              <a:spcAft>
                <a:spcPts val="0"/>
              </a:spcAft>
              <a:buNone/>
              <a:defRPr>
                <a:latin typeface="Roboto Medium"/>
                <a:ea typeface="Roboto Medium"/>
                <a:cs typeface="Roboto Medium"/>
                <a:sym typeface="Roboto Medium"/>
              </a:defRPr>
            </a:lvl4pPr>
            <a:lvl5pPr lvl="4" rtl="0">
              <a:spcBef>
                <a:spcPts val="0"/>
              </a:spcBef>
              <a:spcAft>
                <a:spcPts val="0"/>
              </a:spcAft>
              <a:buNone/>
              <a:defRPr>
                <a:latin typeface="Roboto Medium"/>
                <a:ea typeface="Roboto Medium"/>
                <a:cs typeface="Roboto Medium"/>
                <a:sym typeface="Roboto Medium"/>
              </a:defRPr>
            </a:lvl5pPr>
            <a:lvl6pPr lvl="5" rtl="0">
              <a:spcBef>
                <a:spcPts val="0"/>
              </a:spcBef>
              <a:spcAft>
                <a:spcPts val="0"/>
              </a:spcAft>
              <a:buNone/>
              <a:defRPr>
                <a:latin typeface="Roboto Medium"/>
                <a:ea typeface="Roboto Medium"/>
                <a:cs typeface="Roboto Medium"/>
                <a:sym typeface="Roboto Medium"/>
              </a:defRPr>
            </a:lvl6pPr>
            <a:lvl7pPr lvl="6" rtl="0">
              <a:spcBef>
                <a:spcPts val="0"/>
              </a:spcBef>
              <a:spcAft>
                <a:spcPts val="0"/>
              </a:spcAft>
              <a:buNone/>
              <a:defRPr>
                <a:latin typeface="Roboto Medium"/>
                <a:ea typeface="Roboto Medium"/>
                <a:cs typeface="Roboto Medium"/>
                <a:sym typeface="Roboto Medium"/>
              </a:defRPr>
            </a:lvl7pPr>
            <a:lvl8pPr lvl="7" rtl="0">
              <a:spcBef>
                <a:spcPts val="0"/>
              </a:spcBef>
              <a:spcAft>
                <a:spcPts val="0"/>
              </a:spcAft>
              <a:buNone/>
              <a:defRPr>
                <a:latin typeface="Roboto Medium"/>
                <a:ea typeface="Roboto Medium"/>
                <a:cs typeface="Roboto Medium"/>
                <a:sym typeface="Roboto Medium"/>
              </a:defRPr>
            </a:lvl8pPr>
            <a:lvl9pPr lvl="8" rtl="0">
              <a:spcBef>
                <a:spcPts val="0"/>
              </a:spcBef>
              <a:spcAft>
                <a:spcPts val="0"/>
              </a:spcAft>
              <a:buNone/>
              <a:defRPr>
                <a:latin typeface="Roboto Medium"/>
                <a:ea typeface="Roboto Medium"/>
                <a:cs typeface="Roboto Medium"/>
                <a:sym typeface="Roboto Medium"/>
              </a:defRPr>
            </a:lvl9pPr>
          </a:lstStyle>
          <a:p/>
        </p:txBody>
      </p:sp>
      <p:sp>
        <p:nvSpPr>
          <p:cNvPr id="646" name="Google Shape;646;p52"/>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647" name="Google Shape;647;p52"/>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648" name="Google Shape;648;p52"/>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649" name="Google Shape;649;p52"/>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650" name="Google Shape;650;p52"/>
          <p:cNvSpPr txBox="1"/>
          <p:nvPr>
            <p:ph idx="2" type="subTitle"/>
          </p:nvPr>
        </p:nvSpPr>
        <p:spPr>
          <a:xfrm>
            <a:off x="25" y="1319425"/>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51" name="Google Shape;651;p52"/>
          <p:cNvSpPr/>
          <p:nvPr/>
        </p:nvSpPr>
        <p:spPr>
          <a:xfrm>
            <a:off x="1352550" y="20025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52"/>
          <p:cNvSpPr/>
          <p:nvPr/>
        </p:nvSpPr>
        <p:spPr>
          <a:xfrm>
            <a:off x="1352550" y="2692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52"/>
          <p:cNvSpPr/>
          <p:nvPr/>
        </p:nvSpPr>
        <p:spPr>
          <a:xfrm>
            <a:off x="1352550" y="338557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52"/>
          <p:cNvSpPr txBox="1"/>
          <p:nvPr>
            <p:ph idx="3" type="subTitle"/>
          </p:nvPr>
        </p:nvSpPr>
        <p:spPr>
          <a:xfrm>
            <a:off x="-12175" y="2004950"/>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55" name="Google Shape;655;p52"/>
          <p:cNvSpPr txBox="1"/>
          <p:nvPr>
            <p:ph idx="4" type="subTitle"/>
          </p:nvPr>
        </p:nvSpPr>
        <p:spPr>
          <a:xfrm>
            <a:off x="100" y="2695275"/>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56" name="Google Shape;656;p52"/>
          <p:cNvSpPr txBox="1"/>
          <p:nvPr>
            <p:ph idx="5" type="subTitle"/>
          </p:nvPr>
        </p:nvSpPr>
        <p:spPr>
          <a:xfrm>
            <a:off x="-12300" y="3385575"/>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57" name="Google Shape;657;p52"/>
          <p:cNvSpPr/>
          <p:nvPr/>
        </p:nvSpPr>
        <p:spPr>
          <a:xfrm>
            <a:off x="1364850" y="407830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2"/>
          <p:cNvSpPr txBox="1"/>
          <p:nvPr>
            <p:ph idx="6" type="subTitle"/>
          </p:nvPr>
        </p:nvSpPr>
        <p:spPr>
          <a:xfrm>
            <a:off x="0" y="4078300"/>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59" name="Google Shape;659;p52"/>
          <p:cNvSpPr/>
          <p:nvPr/>
        </p:nvSpPr>
        <p:spPr>
          <a:xfrm>
            <a:off x="450683" y="1358000"/>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660" name="Google Shape;660;p52"/>
          <p:cNvSpPr/>
          <p:nvPr/>
        </p:nvSpPr>
        <p:spPr>
          <a:xfrm flipH="1" rot="10800000">
            <a:off x="450683" y="1636592"/>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661" name="Google Shape;661;p52"/>
          <p:cNvSpPr/>
          <p:nvPr/>
        </p:nvSpPr>
        <p:spPr>
          <a:xfrm>
            <a:off x="450683" y="2042925"/>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662" name="Google Shape;662;p52"/>
          <p:cNvSpPr/>
          <p:nvPr/>
        </p:nvSpPr>
        <p:spPr>
          <a:xfrm flipH="1" rot="10800000">
            <a:off x="450683" y="2321517"/>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663" name="Google Shape;663;p52"/>
          <p:cNvSpPr/>
          <p:nvPr/>
        </p:nvSpPr>
        <p:spPr>
          <a:xfrm>
            <a:off x="450683" y="2758813"/>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664" name="Google Shape;664;p52"/>
          <p:cNvSpPr/>
          <p:nvPr/>
        </p:nvSpPr>
        <p:spPr>
          <a:xfrm flipH="1" rot="10800000">
            <a:off x="450683" y="3037404"/>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665" name="Google Shape;665;p52"/>
          <p:cNvSpPr/>
          <p:nvPr/>
        </p:nvSpPr>
        <p:spPr>
          <a:xfrm>
            <a:off x="450683" y="3442525"/>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666" name="Google Shape;666;p52"/>
          <p:cNvSpPr/>
          <p:nvPr/>
        </p:nvSpPr>
        <p:spPr>
          <a:xfrm flipH="1" rot="10800000">
            <a:off x="450683" y="3721117"/>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667" name="Google Shape;667;p52"/>
          <p:cNvSpPr/>
          <p:nvPr/>
        </p:nvSpPr>
        <p:spPr>
          <a:xfrm>
            <a:off x="450683" y="4126238"/>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668" name="Google Shape;668;p52"/>
          <p:cNvSpPr/>
          <p:nvPr/>
        </p:nvSpPr>
        <p:spPr>
          <a:xfrm flipH="1" rot="10800000">
            <a:off x="450683" y="4404829"/>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669" name="Google Shape;669;p52"/>
          <p:cNvSpPr txBox="1"/>
          <p:nvPr>
            <p:ph idx="7"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8. Bullets 1–3 (Teal) ">
  <p:cSld name="CUSTOM_2_7_1_4_1_1">
    <p:spTree>
      <p:nvGrpSpPr>
        <p:cNvPr id="670" name="Shape 670"/>
        <p:cNvGrpSpPr/>
        <p:nvPr/>
      </p:nvGrpSpPr>
      <p:grpSpPr>
        <a:xfrm>
          <a:off x="0" y="0"/>
          <a:ext cx="0" cy="0"/>
          <a:chOff x="0" y="0"/>
          <a:chExt cx="0" cy="0"/>
        </a:xfrm>
      </p:grpSpPr>
      <p:sp>
        <p:nvSpPr>
          <p:cNvPr id="671" name="Google Shape;671;p53"/>
          <p:cNvSpPr/>
          <p:nvPr/>
        </p:nvSpPr>
        <p:spPr>
          <a:xfrm>
            <a:off x="1362456" y="1300238"/>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3"/>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Medium"/>
                <a:ea typeface="Roboto Medium"/>
                <a:cs typeface="Roboto Medium"/>
                <a:sym typeface="Roboto Medium"/>
              </a:defRPr>
            </a:lvl2pPr>
            <a:lvl3pPr lvl="2" rtl="0">
              <a:spcBef>
                <a:spcPts val="0"/>
              </a:spcBef>
              <a:spcAft>
                <a:spcPts val="0"/>
              </a:spcAft>
              <a:buNone/>
              <a:defRPr>
                <a:latin typeface="Roboto Medium"/>
                <a:ea typeface="Roboto Medium"/>
                <a:cs typeface="Roboto Medium"/>
                <a:sym typeface="Roboto Medium"/>
              </a:defRPr>
            </a:lvl3pPr>
            <a:lvl4pPr lvl="3" rtl="0">
              <a:spcBef>
                <a:spcPts val="0"/>
              </a:spcBef>
              <a:spcAft>
                <a:spcPts val="0"/>
              </a:spcAft>
              <a:buNone/>
              <a:defRPr>
                <a:latin typeface="Roboto Medium"/>
                <a:ea typeface="Roboto Medium"/>
                <a:cs typeface="Roboto Medium"/>
                <a:sym typeface="Roboto Medium"/>
              </a:defRPr>
            </a:lvl4pPr>
            <a:lvl5pPr lvl="4" rtl="0">
              <a:spcBef>
                <a:spcPts val="0"/>
              </a:spcBef>
              <a:spcAft>
                <a:spcPts val="0"/>
              </a:spcAft>
              <a:buNone/>
              <a:defRPr>
                <a:latin typeface="Roboto Medium"/>
                <a:ea typeface="Roboto Medium"/>
                <a:cs typeface="Roboto Medium"/>
                <a:sym typeface="Roboto Medium"/>
              </a:defRPr>
            </a:lvl5pPr>
            <a:lvl6pPr lvl="5" rtl="0">
              <a:spcBef>
                <a:spcPts val="0"/>
              </a:spcBef>
              <a:spcAft>
                <a:spcPts val="0"/>
              </a:spcAft>
              <a:buNone/>
              <a:defRPr>
                <a:latin typeface="Roboto Medium"/>
                <a:ea typeface="Roboto Medium"/>
                <a:cs typeface="Roboto Medium"/>
                <a:sym typeface="Roboto Medium"/>
              </a:defRPr>
            </a:lvl6pPr>
            <a:lvl7pPr lvl="6" rtl="0">
              <a:spcBef>
                <a:spcPts val="0"/>
              </a:spcBef>
              <a:spcAft>
                <a:spcPts val="0"/>
              </a:spcAft>
              <a:buNone/>
              <a:defRPr>
                <a:latin typeface="Roboto Medium"/>
                <a:ea typeface="Roboto Medium"/>
                <a:cs typeface="Roboto Medium"/>
                <a:sym typeface="Roboto Medium"/>
              </a:defRPr>
            </a:lvl7pPr>
            <a:lvl8pPr lvl="7" rtl="0">
              <a:spcBef>
                <a:spcPts val="0"/>
              </a:spcBef>
              <a:spcAft>
                <a:spcPts val="0"/>
              </a:spcAft>
              <a:buNone/>
              <a:defRPr>
                <a:latin typeface="Roboto Medium"/>
                <a:ea typeface="Roboto Medium"/>
                <a:cs typeface="Roboto Medium"/>
                <a:sym typeface="Roboto Medium"/>
              </a:defRPr>
            </a:lvl8pPr>
            <a:lvl9pPr lvl="8" rtl="0">
              <a:spcBef>
                <a:spcPts val="0"/>
              </a:spcBef>
              <a:spcAft>
                <a:spcPts val="0"/>
              </a:spcAft>
              <a:buNone/>
              <a:defRPr>
                <a:latin typeface="Roboto Medium"/>
                <a:ea typeface="Roboto Medium"/>
                <a:cs typeface="Roboto Medium"/>
                <a:sym typeface="Roboto Medium"/>
              </a:defRPr>
            </a:lvl9pPr>
          </a:lstStyle>
          <a:p/>
        </p:txBody>
      </p:sp>
      <p:sp>
        <p:nvSpPr>
          <p:cNvPr id="673" name="Google Shape;673;p53"/>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674" name="Google Shape;674;p53"/>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675" name="Google Shape;675;p53"/>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676" name="Google Shape;676;p53"/>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677" name="Google Shape;677;p53"/>
          <p:cNvSpPr txBox="1"/>
          <p:nvPr>
            <p:ph idx="2" type="subTitle"/>
          </p:nvPr>
        </p:nvSpPr>
        <p:spPr>
          <a:xfrm>
            <a:off x="25" y="1319425"/>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78" name="Google Shape;678;p53"/>
          <p:cNvSpPr/>
          <p:nvPr/>
        </p:nvSpPr>
        <p:spPr>
          <a:xfrm>
            <a:off x="1352550" y="20025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3"/>
          <p:cNvSpPr/>
          <p:nvPr/>
        </p:nvSpPr>
        <p:spPr>
          <a:xfrm>
            <a:off x="1352550" y="2692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3"/>
          <p:cNvSpPr txBox="1"/>
          <p:nvPr>
            <p:ph idx="3" type="subTitle"/>
          </p:nvPr>
        </p:nvSpPr>
        <p:spPr>
          <a:xfrm>
            <a:off x="-12175" y="2004950"/>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81" name="Google Shape;681;p53"/>
          <p:cNvSpPr txBox="1"/>
          <p:nvPr>
            <p:ph idx="4" type="subTitle"/>
          </p:nvPr>
        </p:nvSpPr>
        <p:spPr>
          <a:xfrm>
            <a:off x="100" y="2695275"/>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82" name="Google Shape;682;p53"/>
          <p:cNvSpPr/>
          <p:nvPr/>
        </p:nvSpPr>
        <p:spPr>
          <a:xfrm>
            <a:off x="450683" y="1358000"/>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683" name="Google Shape;683;p53"/>
          <p:cNvSpPr/>
          <p:nvPr/>
        </p:nvSpPr>
        <p:spPr>
          <a:xfrm flipH="1" rot="10800000">
            <a:off x="450683" y="1636592"/>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684" name="Google Shape;684;p53"/>
          <p:cNvSpPr/>
          <p:nvPr/>
        </p:nvSpPr>
        <p:spPr>
          <a:xfrm>
            <a:off x="450683" y="2042925"/>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685" name="Google Shape;685;p53"/>
          <p:cNvSpPr/>
          <p:nvPr/>
        </p:nvSpPr>
        <p:spPr>
          <a:xfrm flipH="1" rot="10800000">
            <a:off x="450683" y="2321517"/>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686" name="Google Shape;686;p53"/>
          <p:cNvSpPr/>
          <p:nvPr/>
        </p:nvSpPr>
        <p:spPr>
          <a:xfrm>
            <a:off x="450683" y="2758813"/>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687" name="Google Shape;687;p53"/>
          <p:cNvSpPr/>
          <p:nvPr/>
        </p:nvSpPr>
        <p:spPr>
          <a:xfrm flipH="1" rot="10800000">
            <a:off x="450683" y="3037404"/>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688" name="Google Shape;688;p53"/>
          <p:cNvSpPr txBox="1"/>
          <p:nvPr>
            <p:ph idx="5"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5. Bullets 1–6 (Blue)">
  <p:cSld name="CUSTOM_10">
    <p:spTree>
      <p:nvGrpSpPr>
        <p:cNvPr id="689" name="Shape 689"/>
        <p:cNvGrpSpPr/>
        <p:nvPr/>
      </p:nvGrpSpPr>
      <p:grpSpPr>
        <a:xfrm>
          <a:off x="0" y="0"/>
          <a:ext cx="0" cy="0"/>
          <a:chOff x="0" y="0"/>
          <a:chExt cx="0" cy="0"/>
        </a:xfrm>
      </p:grpSpPr>
      <p:sp>
        <p:nvSpPr>
          <p:cNvPr id="690" name="Google Shape;690;p54"/>
          <p:cNvSpPr/>
          <p:nvPr/>
        </p:nvSpPr>
        <p:spPr>
          <a:xfrm>
            <a:off x="1141275" y="1237825"/>
            <a:ext cx="77283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1" name="Google Shape;691;p54"/>
          <p:cNvCxnSpPr/>
          <p:nvPr/>
        </p:nvCxnSpPr>
        <p:spPr>
          <a:xfrm>
            <a:off x="274375" y="640080"/>
            <a:ext cx="8595600" cy="10200"/>
          </a:xfrm>
          <a:prstGeom prst="straightConnector1">
            <a:avLst/>
          </a:prstGeom>
          <a:noFill/>
          <a:ln cap="flat" cmpd="sng" w="9525">
            <a:solidFill>
              <a:srgbClr val="595959"/>
            </a:solidFill>
            <a:prstDash val="solid"/>
            <a:round/>
            <a:headEnd len="med" w="med" type="none"/>
            <a:tailEnd len="med" w="med" type="none"/>
          </a:ln>
        </p:spPr>
      </p:cxnSp>
      <p:sp>
        <p:nvSpPr>
          <p:cNvPr id="692" name="Google Shape;692;p54"/>
          <p:cNvSpPr txBox="1"/>
          <p:nvPr/>
        </p:nvSpPr>
        <p:spPr>
          <a:xfrm>
            <a:off x="8607775" y="4957200"/>
            <a:ext cx="261900" cy="105600"/>
          </a:xfrm>
          <a:prstGeom prst="rect">
            <a:avLst/>
          </a:prstGeom>
          <a:noFill/>
          <a:ln>
            <a:noFill/>
          </a:ln>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sz="600">
                <a:latin typeface="Roboto"/>
                <a:ea typeface="Roboto"/>
                <a:cs typeface="Roboto"/>
                <a:sym typeface="Roboto"/>
              </a:rPr>
              <a:t>‹#›</a:t>
            </a:fld>
            <a:endParaRPr sz="600">
              <a:latin typeface="Roboto"/>
              <a:ea typeface="Roboto"/>
              <a:cs typeface="Roboto"/>
              <a:sym typeface="Roboto"/>
            </a:endParaRPr>
          </a:p>
        </p:txBody>
      </p:sp>
      <p:cxnSp>
        <p:nvCxnSpPr>
          <p:cNvPr id="693" name="Google Shape;693;p54"/>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694" name="Google Shape;694;p54"/>
          <p:cNvSpPr txBox="1"/>
          <p:nvPr/>
        </p:nvSpPr>
        <p:spPr>
          <a:xfrm>
            <a:off x="-12300" y="4916650"/>
            <a:ext cx="7971900" cy="226800"/>
          </a:xfrm>
          <a:prstGeom prst="rect">
            <a:avLst/>
          </a:prstGeom>
          <a:noFill/>
          <a:ln>
            <a:noFill/>
          </a:ln>
        </p:spPr>
        <p:txBody>
          <a:bodyPr anchorCtr="0" anchor="t" bIns="0" lIns="274300" spcFirstLastPara="1" rIns="0" wrap="square" tIns="45700">
            <a:noAutofit/>
          </a:bodyPr>
          <a:lstStyle/>
          <a:p>
            <a:pPr indent="0" lvl="0" marL="0" rtl="0" algn="l">
              <a:spcBef>
                <a:spcPts val="0"/>
              </a:spcBef>
              <a:spcAft>
                <a:spcPts val="0"/>
              </a:spcAft>
              <a:buNone/>
            </a:pPr>
            <a:r>
              <a:t/>
            </a:r>
            <a:endParaRPr sz="700"/>
          </a:p>
        </p:txBody>
      </p:sp>
      <p:sp>
        <p:nvSpPr>
          <p:cNvPr id="695" name="Google Shape;695;p54"/>
          <p:cNvSpPr/>
          <p:nvPr/>
        </p:nvSpPr>
        <p:spPr>
          <a:xfrm>
            <a:off x="1141350" y="1828900"/>
            <a:ext cx="77283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4"/>
          <p:cNvSpPr/>
          <p:nvPr/>
        </p:nvSpPr>
        <p:spPr>
          <a:xfrm>
            <a:off x="1141350" y="2419975"/>
            <a:ext cx="77283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4"/>
          <p:cNvSpPr/>
          <p:nvPr/>
        </p:nvSpPr>
        <p:spPr>
          <a:xfrm>
            <a:off x="1141350" y="3011050"/>
            <a:ext cx="77283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4"/>
          <p:cNvSpPr/>
          <p:nvPr/>
        </p:nvSpPr>
        <p:spPr>
          <a:xfrm>
            <a:off x="1141275" y="3602150"/>
            <a:ext cx="77283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4"/>
          <p:cNvSpPr/>
          <p:nvPr/>
        </p:nvSpPr>
        <p:spPr>
          <a:xfrm>
            <a:off x="1141350" y="4193275"/>
            <a:ext cx="77283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4"/>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Medium"/>
                <a:ea typeface="Roboto Medium"/>
                <a:cs typeface="Roboto Medium"/>
                <a:sym typeface="Roboto Medium"/>
              </a:defRPr>
            </a:lvl2pPr>
            <a:lvl3pPr lvl="2" rtl="0">
              <a:spcBef>
                <a:spcPts val="0"/>
              </a:spcBef>
              <a:spcAft>
                <a:spcPts val="0"/>
              </a:spcAft>
              <a:buNone/>
              <a:defRPr>
                <a:latin typeface="Roboto Medium"/>
                <a:ea typeface="Roboto Medium"/>
                <a:cs typeface="Roboto Medium"/>
                <a:sym typeface="Roboto Medium"/>
              </a:defRPr>
            </a:lvl3pPr>
            <a:lvl4pPr lvl="3" rtl="0">
              <a:spcBef>
                <a:spcPts val="0"/>
              </a:spcBef>
              <a:spcAft>
                <a:spcPts val="0"/>
              </a:spcAft>
              <a:buNone/>
              <a:defRPr>
                <a:latin typeface="Roboto Medium"/>
                <a:ea typeface="Roboto Medium"/>
                <a:cs typeface="Roboto Medium"/>
                <a:sym typeface="Roboto Medium"/>
              </a:defRPr>
            </a:lvl4pPr>
            <a:lvl5pPr lvl="4" rtl="0">
              <a:spcBef>
                <a:spcPts val="0"/>
              </a:spcBef>
              <a:spcAft>
                <a:spcPts val="0"/>
              </a:spcAft>
              <a:buNone/>
              <a:defRPr>
                <a:latin typeface="Roboto Medium"/>
                <a:ea typeface="Roboto Medium"/>
                <a:cs typeface="Roboto Medium"/>
                <a:sym typeface="Roboto Medium"/>
              </a:defRPr>
            </a:lvl5pPr>
            <a:lvl6pPr lvl="5" rtl="0">
              <a:spcBef>
                <a:spcPts val="0"/>
              </a:spcBef>
              <a:spcAft>
                <a:spcPts val="0"/>
              </a:spcAft>
              <a:buNone/>
              <a:defRPr>
                <a:latin typeface="Roboto Medium"/>
                <a:ea typeface="Roboto Medium"/>
                <a:cs typeface="Roboto Medium"/>
                <a:sym typeface="Roboto Medium"/>
              </a:defRPr>
            </a:lvl6pPr>
            <a:lvl7pPr lvl="6" rtl="0">
              <a:spcBef>
                <a:spcPts val="0"/>
              </a:spcBef>
              <a:spcAft>
                <a:spcPts val="0"/>
              </a:spcAft>
              <a:buNone/>
              <a:defRPr>
                <a:latin typeface="Roboto Medium"/>
                <a:ea typeface="Roboto Medium"/>
                <a:cs typeface="Roboto Medium"/>
                <a:sym typeface="Roboto Medium"/>
              </a:defRPr>
            </a:lvl7pPr>
            <a:lvl8pPr lvl="7" rtl="0">
              <a:spcBef>
                <a:spcPts val="0"/>
              </a:spcBef>
              <a:spcAft>
                <a:spcPts val="0"/>
              </a:spcAft>
              <a:buNone/>
              <a:defRPr>
                <a:latin typeface="Roboto Medium"/>
                <a:ea typeface="Roboto Medium"/>
                <a:cs typeface="Roboto Medium"/>
                <a:sym typeface="Roboto Medium"/>
              </a:defRPr>
            </a:lvl8pPr>
            <a:lvl9pPr lvl="8" rtl="0">
              <a:spcBef>
                <a:spcPts val="0"/>
              </a:spcBef>
              <a:spcAft>
                <a:spcPts val="0"/>
              </a:spcAft>
              <a:buNone/>
              <a:defRPr>
                <a:latin typeface="Roboto Medium"/>
                <a:ea typeface="Roboto Medium"/>
                <a:cs typeface="Roboto Medium"/>
                <a:sym typeface="Roboto Medium"/>
              </a:defRPr>
            </a:lvl9pPr>
          </a:lstStyle>
          <a:p/>
        </p:txBody>
      </p:sp>
      <p:sp>
        <p:nvSpPr>
          <p:cNvPr id="701" name="Google Shape;701;p54"/>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grpSp>
        <p:nvGrpSpPr>
          <p:cNvPr id="702" name="Google Shape;702;p54"/>
          <p:cNvGrpSpPr/>
          <p:nvPr/>
        </p:nvGrpSpPr>
        <p:grpSpPr>
          <a:xfrm>
            <a:off x="429795" y="1274754"/>
            <a:ext cx="577822" cy="412443"/>
            <a:chOff x="453224" y="1424000"/>
            <a:chExt cx="510985" cy="364800"/>
          </a:xfrm>
        </p:grpSpPr>
        <p:sp>
          <p:nvSpPr>
            <p:cNvPr id="703" name="Google Shape;703;p54"/>
            <p:cNvSpPr/>
            <p:nvPr/>
          </p:nvSpPr>
          <p:spPr>
            <a:xfrm>
              <a:off x="453224" y="1424000"/>
              <a:ext cx="510985" cy="173400"/>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04" name="Google Shape;704;p54"/>
            <p:cNvSpPr/>
            <p:nvPr/>
          </p:nvSpPr>
          <p:spPr>
            <a:xfrm flipH="1" rot="10800000">
              <a:off x="453224" y="1615400"/>
              <a:ext cx="510985" cy="173400"/>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705" name="Google Shape;705;p54"/>
          <p:cNvGrpSpPr/>
          <p:nvPr/>
        </p:nvGrpSpPr>
        <p:grpSpPr>
          <a:xfrm>
            <a:off x="429795" y="1865844"/>
            <a:ext cx="577822" cy="412443"/>
            <a:chOff x="453224" y="1424000"/>
            <a:chExt cx="510985" cy="364800"/>
          </a:xfrm>
        </p:grpSpPr>
        <p:sp>
          <p:nvSpPr>
            <p:cNvPr id="706" name="Google Shape;706;p54"/>
            <p:cNvSpPr/>
            <p:nvPr/>
          </p:nvSpPr>
          <p:spPr>
            <a:xfrm>
              <a:off x="453224" y="1424000"/>
              <a:ext cx="510985" cy="173400"/>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07" name="Google Shape;707;p54"/>
            <p:cNvSpPr/>
            <p:nvPr/>
          </p:nvSpPr>
          <p:spPr>
            <a:xfrm flipH="1" rot="10800000">
              <a:off x="453224" y="1615400"/>
              <a:ext cx="510985" cy="173400"/>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708" name="Google Shape;708;p54"/>
          <p:cNvGrpSpPr/>
          <p:nvPr/>
        </p:nvGrpSpPr>
        <p:grpSpPr>
          <a:xfrm>
            <a:off x="429795" y="2456934"/>
            <a:ext cx="577822" cy="412443"/>
            <a:chOff x="453224" y="1424000"/>
            <a:chExt cx="510985" cy="364800"/>
          </a:xfrm>
        </p:grpSpPr>
        <p:sp>
          <p:nvSpPr>
            <p:cNvPr id="709" name="Google Shape;709;p54"/>
            <p:cNvSpPr/>
            <p:nvPr/>
          </p:nvSpPr>
          <p:spPr>
            <a:xfrm>
              <a:off x="453224" y="1424000"/>
              <a:ext cx="510985" cy="173400"/>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10" name="Google Shape;710;p54"/>
            <p:cNvSpPr/>
            <p:nvPr/>
          </p:nvSpPr>
          <p:spPr>
            <a:xfrm flipH="1" rot="10800000">
              <a:off x="453224" y="1615400"/>
              <a:ext cx="510985" cy="173400"/>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711" name="Google Shape;711;p54"/>
          <p:cNvGrpSpPr/>
          <p:nvPr/>
        </p:nvGrpSpPr>
        <p:grpSpPr>
          <a:xfrm>
            <a:off x="429795" y="3048024"/>
            <a:ext cx="577822" cy="412443"/>
            <a:chOff x="453224" y="1424000"/>
            <a:chExt cx="510985" cy="364800"/>
          </a:xfrm>
        </p:grpSpPr>
        <p:sp>
          <p:nvSpPr>
            <p:cNvPr id="712" name="Google Shape;712;p54"/>
            <p:cNvSpPr/>
            <p:nvPr/>
          </p:nvSpPr>
          <p:spPr>
            <a:xfrm>
              <a:off x="453224" y="1424000"/>
              <a:ext cx="510985" cy="173400"/>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13" name="Google Shape;713;p54"/>
            <p:cNvSpPr/>
            <p:nvPr/>
          </p:nvSpPr>
          <p:spPr>
            <a:xfrm flipH="1" rot="10800000">
              <a:off x="453224" y="1615400"/>
              <a:ext cx="510985" cy="173400"/>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714" name="Google Shape;714;p54"/>
          <p:cNvGrpSpPr/>
          <p:nvPr/>
        </p:nvGrpSpPr>
        <p:grpSpPr>
          <a:xfrm>
            <a:off x="429795" y="3639114"/>
            <a:ext cx="577822" cy="412443"/>
            <a:chOff x="453224" y="1424000"/>
            <a:chExt cx="510985" cy="364800"/>
          </a:xfrm>
        </p:grpSpPr>
        <p:sp>
          <p:nvSpPr>
            <p:cNvPr id="715" name="Google Shape;715;p54"/>
            <p:cNvSpPr/>
            <p:nvPr/>
          </p:nvSpPr>
          <p:spPr>
            <a:xfrm>
              <a:off x="453224" y="1424000"/>
              <a:ext cx="510985" cy="173400"/>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16" name="Google Shape;716;p54"/>
            <p:cNvSpPr/>
            <p:nvPr/>
          </p:nvSpPr>
          <p:spPr>
            <a:xfrm flipH="1" rot="10800000">
              <a:off x="453224" y="1615400"/>
              <a:ext cx="510985" cy="173400"/>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717" name="Google Shape;717;p54"/>
          <p:cNvGrpSpPr/>
          <p:nvPr/>
        </p:nvGrpSpPr>
        <p:grpSpPr>
          <a:xfrm>
            <a:off x="429795" y="4230204"/>
            <a:ext cx="577822" cy="412443"/>
            <a:chOff x="453224" y="1424000"/>
            <a:chExt cx="510985" cy="364800"/>
          </a:xfrm>
        </p:grpSpPr>
        <p:sp>
          <p:nvSpPr>
            <p:cNvPr id="718" name="Google Shape;718;p54"/>
            <p:cNvSpPr/>
            <p:nvPr/>
          </p:nvSpPr>
          <p:spPr>
            <a:xfrm>
              <a:off x="453224" y="1424000"/>
              <a:ext cx="510985" cy="173400"/>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19" name="Google Shape;719;p54"/>
            <p:cNvSpPr/>
            <p:nvPr/>
          </p:nvSpPr>
          <p:spPr>
            <a:xfrm flipH="1" rot="10800000">
              <a:off x="453224" y="1615400"/>
              <a:ext cx="510985" cy="173400"/>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720" name="Google Shape;720;p54"/>
          <p:cNvSpPr txBox="1"/>
          <p:nvPr>
            <p:ph idx="2" type="subTitle"/>
          </p:nvPr>
        </p:nvSpPr>
        <p:spPr>
          <a:xfrm>
            <a:off x="-12300" y="1240525"/>
            <a:ext cx="9168600" cy="486300"/>
          </a:xfrm>
          <a:prstGeom prst="rect">
            <a:avLst/>
          </a:prstGeom>
          <a:noFill/>
          <a:ln>
            <a:noFill/>
          </a:ln>
        </p:spPr>
        <p:txBody>
          <a:bodyPr anchorCtr="0" anchor="ctr" bIns="0" lIns="13716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21" name="Google Shape;721;p54"/>
          <p:cNvSpPr txBox="1"/>
          <p:nvPr>
            <p:ph idx="3" type="subTitle"/>
          </p:nvPr>
        </p:nvSpPr>
        <p:spPr>
          <a:xfrm>
            <a:off x="-12300" y="1818675"/>
            <a:ext cx="9168600" cy="486300"/>
          </a:xfrm>
          <a:prstGeom prst="rect">
            <a:avLst/>
          </a:prstGeom>
          <a:noFill/>
          <a:ln>
            <a:noFill/>
          </a:ln>
        </p:spPr>
        <p:txBody>
          <a:bodyPr anchorCtr="0" anchor="ctr" bIns="0" lIns="13716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22" name="Google Shape;722;p54"/>
          <p:cNvSpPr txBox="1"/>
          <p:nvPr>
            <p:ph idx="4" type="subTitle"/>
          </p:nvPr>
        </p:nvSpPr>
        <p:spPr>
          <a:xfrm>
            <a:off x="-12300" y="2429949"/>
            <a:ext cx="9168600" cy="446400"/>
          </a:xfrm>
          <a:prstGeom prst="rect">
            <a:avLst/>
          </a:prstGeom>
          <a:noFill/>
          <a:ln>
            <a:noFill/>
          </a:ln>
        </p:spPr>
        <p:txBody>
          <a:bodyPr anchorCtr="0" anchor="ctr" bIns="0" lIns="13716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23" name="Google Shape;723;p54"/>
          <p:cNvSpPr txBox="1"/>
          <p:nvPr>
            <p:ph idx="5" type="subTitle"/>
          </p:nvPr>
        </p:nvSpPr>
        <p:spPr>
          <a:xfrm>
            <a:off x="-12300" y="3040599"/>
            <a:ext cx="9168600" cy="446400"/>
          </a:xfrm>
          <a:prstGeom prst="rect">
            <a:avLst/>
          </a:prstGeom>
          <a:noFill/>
          <a:ln>
            <a:noFill/>
          </a:ln>
        </p:spPr>
        <p:txBody>
          <a:bodyPr anchorCtr="0" anchor="ctr" bIns="0" lIns="13716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24" name="Google Shape;724;p54"/>
          <p:cNvSpPr txBox="1"/>
          <p:nvPr>
            <p:ph idx="6" type="subTitle"/>
          </p:nvPr>
        </p:nvSpPr>
        <p:spPr>
          <a:xfrm>
            <a:off x="-12300" y="3622076"/>
            <a:ext cx="9168600" cy="446400"/>
          </a:xfrm>
          <a:prstGeom prst="rect">
            <a:avLst/>
          </a:prstGeom>
          <a:noFill/>
          <a:ln>
            <a:noFill/>
          </a:ln>
        </p:spPr>
        <p:txBody>
          <a:bodyPr anchorCtr="0" anchor="ctr" bIns="0" lIns="13716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25" name="Google Shape;725;p54"/>
          <p:cNvSpPr txBox="1"/>
          <p:nvPr>
            <p:ph idx="7" type="subTitle"/>
          </p:nvPr>
        </p:nvSpPr>
        <p:spPr>
          <a:xfrm>
            <a:off x="-12300" y="4204650"/>
            <a:ext cx="9168600" cy="446400"/>
          </a:xfrm>
          <a:prstGeom prst="rect">
            <a:avLst/>
          </a:prstGeom>
          <a:noFill/>
          <a:ln>
            <a:noFill/>
          </a:ln>
        </p:spPr>
        <p:txBody>
          <a:bodyPr anchorCtr="0" anchor="ctr" bIns="0" lIns="13716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3. Bullets 1–7 (Blue) ">
  <p:cSld name="CUSTOM_10_1">
    <p:spTree>
      <p:nvGrpSpPr>
        <p:cNvPr id="726" name="Shape 726"/>
        <p:cNvGrpSpPr/>
        <p:nvPr/>
      </p:nvGrpSpPr>
      <p:grpSpPr>
        <a:xfrm>
          <a:off x="0" y="0"/>
          <a:ext cx="0" cy="0"/>
          <a:chOff x="0" y="0"/>
          <a:chExt cx="0" cy="0"/>
        </a:xfrm>
      </p:grpSpPr>
      <p:cxnSp>
        <p:nvCxnSpPr>
          <p:cNvPr id="727" name="Google Shape;727;p55"/>
          <p:cNvCxnSpPr/>
          <p:nvPr/>
        </p:nvCxnSpPr>
        <p:spPr>
          <a:xfrm>
            <a:off x="274375" y="640080"/>
            <a:ext cx="8595600" cy="10200"/>
          </a:xfrm>
          <a:prstGeom prst="straightConnector1">
            <a:avLst/>
          </a:prstGeom>
          <a:noFill/>
          <a:ln cap="flat" cmpd="sng" w="9525">
            <a:solidFill>
              <a:srgbClr val="595959"/>
            </a:solidFill>
            <a:prstDash val="solid"/>
            <a:round/>
            <a:headEnd len="med" w="med" type="none"/>
            <a:tailEnd len="med" w="med" type="none"/>
          </a:ln>
        </p:spPr>
      </p:cxnSp>
      <p:sp>
        <p:nvSpPr>
          <p:cNvPr id="728" name="Google Shape;728;p55"/>
          <p:cNvSpPr txBox="1"/>
          <p:nvPr/>
        </p:nvSpPr>
        <p:spPr>
          <a:xfrm>
            <a:off x="8607775" y="4957200"/>
            <a:ext cx="261900" cy="105600"/>
          </a:xfrm>
          <a:prstGeom prst="rect">
            <a:avLst/>
          </a:prstGeom>
          <a:noFill/>
          <a:ln>
            <a:noFill/>
          </a:ln>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sz="600">
                <a:latin typeface="Roboto"/>
                <a:ea typeface="Roboto"/>
                <a:cs typeface="Roboto"/>
                <a:sym typeface="Roboto"/>
              </a:rPr>
              <a:t>‹#›</a:t>
            </a:fld>
            <a:endParaRPr sz="600">
              <a:latin typeface="Roboto"/>
              <a:ea typeface="Roboto"/>
              <a:cs typeface="Roboto"/>
              <a:sym typeface="Roboto"/>
            </a:endParaRPr>
          </a:p>
        </p:txBody>
      </p:sp>
      <p:cxnSp>
        <p:nvCxnSpPr>
          <p:cNvPr id="729" name="Google Shape;729;p55"/>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730" name="Google Shape;730;p55"/>
          <p:cNvSpPr txBox="1"/>
          <p:nvPr/>
        </p:nvSpPr>
        <p:spPr>
          <a:xfrm>
            <a:off x="-12300" y="4916650"/>
            <a:ext cx="7971900" cy="226800"/>
          </a:xfrm>
          <a:prstGeom prst="rect">
            <a:avLst/>
          </a:prstGeom>
          <a:noFill/>
          <a:ln>
            <a:noFill/>
          </a:ln>
        </p:spPr>
        <p:txBody>
          <a:bodyPr anchorCtr="0" anchor="t" bIns="0" lIns="274300" spcFirstLastPara="1" rIns="0" wrap="square" tIns="45700">
            <a:noAutofit/>
          </a:bodyPr>
          <a:lstStyle/>
          <a:p>
            <a:pPr indent="0" lvl="0" marL="0" rtl="0" algn="l">
              <a:spcBef>
                <a:spcPts val="0"/>
              </a:spcBef>
              <a:spcAft>
                <a:spcPts val="0"/>
              </a:spcAft>
              <a:buNone/>
            </a:pPr>
            <a:r>
              <a:t/>
            </a:r>
            <a:endParaRPr sz="700"/>
          </a:p>
        </p:txBody>
      </p:sp>
      <p:sp>
        <p:nvSpPr>
          <p:cNvPr id="731" name="Google Shape;731;p55"/>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Medium"/>
                <a:ea typeface="Roboto Medium"/>
                <a:cs typeface="Roboto Medium"/>
                <a:sym typeface="Roboto Medium"/>
              </a:defRPr>
            </a:lvl2pPr>
            <a:lvl3pPr lvl="2" rtl="0">
              <a:spcBef>
                <a:spcPts val="0"/>
              </a:spcBef>
              <a:spcAft>
                <a:spcPts val="0"/>
              </a:spcAft>
              <a:buNone/>
              <a:defRPr>
                <a:latin typeface="Roboto Medium"/>
                <a:ea typeface="Roboto Medium"/>
                <a:cs typeface="Roboto Medium"/>
                <a:sym typeface="Roboto Medium"/>
              </a:defRPr>
            </a:lvl3pPr>
            <a:lvl4pPr lvl="3" rtl="0">
              <a:spcBef>
                <a:spcPts val="0"/>
              </a:spcBef>
              <a:spcAft>
                <a:spcPts val="0"/>
              </a:spcAft>
              <a:buNone/>
              <a:defRPr>
                <a:latin typeface="Roboto Medium"/>
                <a:ea typeface="Roboto Medium"/>
                <a:cs typeface="Roboto Medium"/>
                <a:sym typeface="Roboto Medium"/>
              </a:defRPr>
            </a:lvl4pPr>
            <a:lvl5pPr lvl="4" rtl="0">
              <a:spcBef>
                <a:spcPts val="0"/>
              </a:spcBef>
              <a:spcAft>
                <a:spcPts val="0"/>
              </a:spcAft>
              <a:buNone/>
              <a:defRPr>
                <a:latin typeface="Roboto Medium"/>
                <a:ea typeface="Roboto Medium"/>
                <a:cs typeface="Roboto Medium"/>
                <a:sym typeface="Roboto Medium"/>
              </a:defRPr>
            </a:lvl5pPr>
            <a:lvl6pPr lvl="5" rtl="0">
              <a:spcBef>
                <a:spcPts val="0"/>
              </a:spcBef>
              <a:spcAft>
                <a:spcPts val="0"/>
              </a:spcAft>
              <a:buNone/>
              <a:defRPr>
                <a:latin typeface="Roboto Medium"/>
                <a:ea typeface="Roboto Medium"/>
                <a:cs typeface="Roboto Medium"/>
                <a:sym typeface="Roboto Medium"/>
              </a:defRPr>
            </a:lvl6pPr>
            <a:lvl7pPr lvl="6" rtl="0">
              <a:spcBef>
                <a:spcPts val="0"/>
              </a:spcBef>
              <a:spcAft>
                <a:spcPts val="0"/>
              </a:spcAft>
              <a:buNone/>
              <a:defRPr>
                <a:latin typeface="Roboto Medium"/>
                <a:ea typeface="Roboto Medium"/>
                <a:cs typeface="Roboto Medium"/>
                <a:sym typeface="Roboto Medium"/>
              </a:defRPr>
            </a:lvl7pPr>
            <a:lvl8pPr lvl="7" rtl="0">
              <a:spcBef>
                <a:spcPts val="0"/>
              </a:spcBef>
              <a:spcAft>
                <a:spcPts val="0"/>
              </a:spcAft>
              <a:buNone/>
              <a:defRPr>
                <a:latin typeface="Roboto Medium"/>
                <a:ea typeface="Roboto Medium"/>
                <a:cs typeface="Roboto Medium"/>
                <a:sym typeface="Roboto Medium"/>
              </a:defRPr>
            </a:lvl8pPr>
            <a:lvl9pPr lvl="8" rtl="0">
              <a:spcBef>
                <a:spcPts val="0"/>
              </a:spcBef>
              <a:spcAft>
                <a:spcPts val="0"/>
              </a:spcAft>
              <a:buNone/>
              <a:defRPr>
                <a:latin typeface="Roboto Medium"/>
                <a:ea typeface="Roboto Medium"/>
                <a:cs typeface="Roboto Medium"/>
                <a:sym typeface="Roboto Medium"/>
              </a:defRPr>
            </a:lvl9pPr>
          </a:lstStyle>
          <a:p/>
        </p:txBody>
      </p:sp>
      <p:sp>
        <p:nvSpPr>
          <p:cNvPr id="732" name="Google Shape;732;p55"/>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33" name="Google Shape;733;p55"/>
          <p:cNvSpPr/>
          <p:nvPr/>
        </p:nvSpPr>
        <p:spPr>
          <a:xfrm>
            <a:off x="1045025" y="4319663"/>
            <a:ext cx="78495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 name="Google Shape;734;p55"/>
          <p:cNvGrpSpPr/>
          <p:nvPr/>
        </p:nvGrpSpPr>
        <p:grpSpPr>
          <a:xfrm>
            <a:off x="445468" y="4367943"/>
            <a:ext cx="491946" cy="359019"/>
            <a:chOff x="463425" y="1453125"/>
            <a:chExt cx="735125" cy="513838"/>
          </a:xfrm>
        </p:grpSpPr>
        <p:sp>
          <p:nvSpPr>
            <p:cNvPr id="735" name="Google Shape;735;p55"/>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36" name="Google Shape;736;p55"/>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737" name="Google Shape;737;p55"/>
          <p:cNvSpPr txBox="1"/>
          <p:nvPr>
            <p:ph idx="2" type="subTitle"/>
          </p:nvPr>
        </p:nvSpPr>
        <p:spPr>
          <a:xfrm>
            <a:off x="-12300" y="4319663"/>
            <a:ext cx="9168600" cy="446400"/>
          </a:xfrm>
          <a:prstGeom prst="rect">
            <a:avLst/>
          </a:prstGeom>
          <a:noFill/>
          <a:ln>
            <a:noFill/>
          </a:ln>
        </p:spPr>
        <p:txBody>
          <a:bodyPr anchorCtr="0" anchor="ctr" bIns="0" lIns="11887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38" name="Google Shape;738;p55"/>
          <p:cNvSpPr/>
          <p:nvPr/>
        </p:nvSpPr>
        <p:spPr>
          <a:xfrm>
            <a:off x="1045025" y="3783948"/>
            <a:ext cx="78495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 name="Google Shape;739;p55"/>
          <p:cNvGrpSpPr/>
          <p:nvPr/>
        </p:nvGrpSpPr>
        <p:grpSpPr>
          <a:xfrm>
            <a:off x="445468" y="3832229"/>
            <a:ext cx="491946" cy="359019"/>
            <a:chOff x="463425" y="1453125"/>
            <a:chExt cx="735125" cy="513838"/>
          </a:xfrm>
        </p:grpSpPr>
        <p:sp>
          <p:nvSpPr>
            <p:cNvPr id="740" name="Google Shape;740;p55"/>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41" name="Google Shape;741;p55"/>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742" name="Google Shape;742;p55"/>
          <p:cNvSpPr txBox="1"/>
          <p:nvPr>
            <p:ph idx="3" type="subTitle"/>
          </p:nvPr>
        </p:nvSpPr>
        <p:spPr>
          <a:xfrm>
            <a:off x="-12300" y="3783948"/>
            <a:ext cx="9168600" cy="446400"/>
          </a:xfrm>
          <a:prstGeom prst="rect">
            <a:avLst/>
          </a:prstGeom>
          <a:noFill/>
          <a:ln>
            <a:noFill/>
          </a:ln>
        </p:spPr>
        <p:txBody>
          <a:bodyPr anchorCtr="0" anchor="ctr" bIns="0" lIns="11887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43" name="Google Shape;743;p55"/>
          <p:cNvSpPr/>
          <p:nvPr/>
        </p:nvSpPr>
        <p:spPr>
          <a:xfrm>
            <a:off x="1045025" y="3248233"/>
            <a:ext cx="78495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 name="Google Shape;744;p55"/>
          <p:cNvGrpSpPr/>
          <p:nvPr/>
        </p:nvGrpSpPr>
        <p:grpSpPr>
          <a:xfrm>
            <a:off x="445468" y="3296514"/>
            <a:ext cx="491946" cy="359019"/>
            <a:chOff x="463425" y="1453125"/>
            <a:chExt cx="735125" cy="513838"/>
          </a:xfrm>
        </p:grpSpPr>
        <p:sp>
          <p:nvSpPr>
            <p:cNvPr id="745" name="Google Shape;745;p55"/>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46" name="Google Shape;746;p55"/>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747" name="Google Shape;747;p55"/>
          <p:cNvSpPr txBox="1"/>
          <p:nvPr>
            <p:ph idx="4" type="subTitle"/>
          </p:nvPr>
        </p:nvSpPr>
        <p:spPr>
          <a:xfrm>
            <a:off x="-12300" y="3248233"/>
            <a:ext cx="9168600" cy="446400"/>
          </a:xfrm>
          <a:prstGeom prst="rect">
            <a:avLst/>
          </a:prstGeom>
          <a:noFill/>
          <a:ln>
            <a:noFill/>
          </a:ln>
        </p:spPr>
        <p:txBody>
          <a:bodyPr anchorCtr="0" anchor="ctr" bIns="0" lIns="11887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48" name="Google Shape;748;p55"/>
          <p:cNvSpPr/>
          <p:nvPr/>
        </p:nvSpPr>
        <p:spPr>
          <a:xfrm>
            <a:off x="1045025" y="2712519"/>
            <a:ext cx="78495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 name="Google Shape;749;p55"/>
          <p:cNvGrpSpPr/>
          <p:nvPr/>
        </p:nvGrpSpPr>
        <p:grpSpPr>
          <a:xfrm>
            <a:off x="445468" y="2760799"/>
            <a:ext cx="491946" cy="359019"/>
            <a:chOff x="463425" y="1453125"/>
            <a:chExt cx="735125" cy="513838"/>
          </a:xfrm>
        </p:grpSpPr>
        <p:sp>
          <p:nvSpPr>
            <p:cNvPr id="750" name="Google Shape;750;p55"/>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51" name="Google Shape;751;p55"/>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752" name="Google Shape;752;p55"/>
          <p:cNvSpPr txBox="1"/>
          <p:nvPr>
            <p:ph idx="5" type="subTitle"/>
          </p:nvPr>
        </p:nvSpPr>
        <p:spPr>
          <a:xfrm>
            <a:off x="-12300" y="2712519"/>
            <a:ext cx="9168600" cy="446400"/>
          </a:xfrm>
          <a:prstGeom prst="rect">
            <a:avLst/>
          </a:prstGeom>
          <a:noFill/>
          <a:ln>
            <a:noFill/>
          </a:ln>
        </p:spPr>
        <p:txBody>
          <a:bodyPr anchorCtr="0" anchor="ctr" bIns="0" lIns="11887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53" name="Google Shape;753;p55"/>
          <p:cNvSpPr/>
          <p:nvPr/>
        </p:nvSpPr>
        <p:spPr>
          <a:xfrm>
            <a:off x="1045025" y="2176804"/>
            <a:ext cx="78495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4" name="Google Shape;754;p55"/>
          <p:cNvGrpSpPr/>
          <p:nvPr/>
        </p:nvGrpSpPr>
        <p:grpSpPr>
          <a:xfrm>
            <a:off x="445468" y="2225085"/>
            <a:ext cx="491946" cy="359019"/>
            <a:chOff x="463425" y="1453125"/>
            <a:chExt cx="735125" cy="513838"/>
          </a:xfrm>
        </p:grpSpPr>
        <p:sp>
          <p:nvSpPr>
            <p:cNvPr id="755" name="Google Shape;755;p55"/>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56" name="Google Shape;756;p55"/>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757" name="Google Shape;757;p55"/>
          <p:cNvSpPr txBox="1"/>
          <p:nvPr>
            <p:ph idx="6" type="subTitle"/>
          </p:nvPr>
        </p:nvSpPr>
        <p:spPr>
          <a:xfrm>
            <a:off x="-12300" y="2176804"/>
            <a:ext cx="9168600" cy="446400"/>
          </a:xfrm>
          <a:prstGeom prst="rect">
            <a:avLst/>
          </a:prstGeom>
          <a:noFill/>
          <a:ln>
            <a:noFill/>
          </a:ln>
        </p:spPr>
        <p:txBody>
          <a:bodyPr anchorCtr="0" anchor="ctr" bIns="0" lIns="11887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58" name="Google Shape;758;p55"/>
          <p:cNvSpPr/>
          <p:nvPr/>
        </p:nvSpPr>
        <p:spPr>
          <a:xfrm>
            <a:off x="1045025" y="1641090"/>
            <a:ext cx="78495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 name="Google Shape;759;p55"/>
          <p:cNvGrpSpPr/>
          <p:nvPr/>
        </p:nvGrpSpPr>
        <p:grpSpPr>
          <a:xfrm>
            <a:off x="445468" y="1689370"/>
            <a:ext cx="491946" cy="359019"/>
            <a:chOff x="463425" y="1453125"/>
            <a:chExt cx="735125" cy="513838"/>
          </a:xfrm>
        </p:grpSpPr>
        <p:sp>
          <p:nvSpPr>
            <p:cNvPr id="760" name="Google Shape;760;p55"/>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61" name="Google Shape;761;p55"/>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762" name="Google Shape;762;p55"/>
          <p:cNvSpPr txBox="1"/>
          <p:nvPr>
            <p:ph idx="7" type="subTitle"/>
          </p:nvPr>
        </p:nvSpPr>
        <p:spPr>
          <a:xfrm>
            <a:off x="-12300" y="1641090"/>
            <a:ext cx="9168600" cy="446400"/>
          </a:xfrm>
          <a:prstGeom prst="rect">
            <a:avLst/>
          </a:prstGeom>
          <a:noFill/>
          <a:ln>
            <a:noFill/>
          </a:ln>
        </p:spPr>
        <p:txBody>
          <a:bodyPr anchorCtr="0" anchor="ctr" bIns="0" lIns="11887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63" name="Google Shape;763;p55"/>
          <p:cNvSpPr/>
          <p:nvPr/>
        </p:nvSpPr>
        <p:spPr>
          <a:xfrm>
            <a:off x="1045025" y="1105375"/>
            <a:ext cx="78495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 name="Google Shape;764;p55"/>
          <p:cNvGrpSpPr/>
          <p:nvPr/>
        </p:nvGrpSpPr>
        <p:grpSpPr>
          <a:xfrm>
            <a:off x="445468" y="1153656"/>
            <a:ext cx="491946" cy="359019"/>
            <a:chOff x="463425" y="1453125"/>
            <a:chExt cx="735125" cy="513838"/>
          </a:xfrm>
        </p:grpSpPr>
        <p:sp>
          <p:nvSpPr>
            <p:cNvPr id="765" name="Google Shape;765;p55"/>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66" name="Google Shape;766;p55"/>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767" name="Google Shape;767;p55"/>
          <p:cNvSpPr txBox="1"/>
          <p:nvPr>
            <p:ph idx="8" type="subTitle"/>
          </p:nvPr>
        </p:nvSpPr>
        <p:spPr>
          <a:xfrm>
            <a:off x="-12300" y="1105375"/>
            <a:ext cx="9168600" cy="446400"/>
          </a:xfrm>
          <a:prstGeom prst="rect">
            <a:avLst/>
          </a:prstGeom>
          <a:noFill/>
          <a:ln>
            <a:noFill/>
          </a:ln>
        </p:spPr>
        <p:txBody>
          <a:bodyPr anchorCtr="0" anchor="ctr" bIns="0" lIns="11887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1. Fist to Five">
  <p:cSld name="CUSTOM_2_3_1_1_3_1_1_2_1_1_1_1">
    <p:spTree>
      <p:nvGrpSpPr>
        <p:cNvPr id="768" name="Shape 768"/>
        <p:cNvGrpSpPr/>
        <p:nvPr/>
      </p:nvGrpSpPr>
      <p:grpSpPr>
        <a:xfrm>
          <a:off x="0" y="0"/>
          <a:ext cx="0" cy="0"/>
          <a:chOff x="0" y="0"/>
          <a:chExt cx="0" cy="0"/>
        </a:xfrm>
      </p:grpSpPr>
      <p:pic>
        <p:nvPicPr>
          <p:cNvPr id="769" name="Google Shape;769;p56"/>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770" name="Google Shape;770;p56"/>
          <p:cNvSpPr txBox="1"/>
          <p:nvPr>
            <p:ph type="title"/>
          </p:nvPr>
        </p:nvSpPr>
        <p:spPr>
          <a:xfrm>
            <a:off x="274350" y="1249675"/>
            <a:ext cx="8595300" cy="15615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000">
                <a:solidFill>
                  <a:srgbClr val="FFFFFF"/>
                </a:solidFill>
                <a:latin typeface="Oswald Light"/>
                <a:ea typeface="Oswald Light"/>
                <a:cs typeface="Oswald Light"/>
                <a:sym typeface="Oswald Ligh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71" name="Google Shape;771;p56"/>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772" name="Google Shape;772;p56"/>
          <p:cNvSpPr txBox="1"/>
          <p:nvPr/>
        </p:nvSpPr>
        <p:spPr>
          <a:xfrm>
            <a:off x="202525" y="696941"/>
            <a:ext cx="8595300" cy="371100"/>
          </a:xfrm>
          <a:prstGeom prst="rect">
            <a:avLst/>
          </a:prstGeom>
          <a:noFill/>
          <a:ln>
            <a:noFill/>
          </a:ln>
        </p:spPr>
        <p:txBody>
          <a:bodyPr anchorCtr="0" anchor="t" bIns="91425" lIns="0" spcFirstLastPara="1" rIns="0" wrap="square" tIns="91425">
            <a:noAutofit/>
          </a:bodyPr>
          <a:lstStyle/>
          <a:p>
            <a:pPr indent="0" lvl="0" marL="0" rtl="0" algn="ctr">
              <a:lnSpc>
                <a:spcPct val="110000"/>
              </a:lnSpc>
              <a:spcBef>
                <a:spcPts val="0"/>
              </a:spcBef>
              <a:spcAft>
                <a:spcPts val="0"/>
              </a:spcAft>
              <a:buNone/>
            </a:pPr>
            <a:r>
              <a:rPr lang="en" sz="2400">
                <a:solidFill>
                  <a:srgbClr val="2CC2F2"/>
                </a:solidFill>
                <a:latin typeface="Oswald Medium"/>
                <a:ea typeface="Oswald Medium"/>
                <a:cs typeface="Oswald Medium"/>
                <a:sym typeface="Oswald Medium"/>
              </a:rPr>
              <a:t>FIST TO FIVE:</a:t>
            </a:r>
            <a:endParaRPr sz="2400">
              <a:solidFill>
                <a:srgbClr val="2CC2F2"/>
              </a:solidFill>
              <a:latin typeface="Oswald Medium"/>
              <a:ea typeface="Oswald Medium"/>
              <a:cs typeface="Oswald Medium"/>
              <a:sym typeface="Oswald Medium"/>
            </a:endParaRPr>
          </a:p>
        </p:txBody>
      </p:sp>
      <p:cxnSp>
        <p:nvCxnSpPr>
          <p:cNvPr id="773" name="Google Shape;773;p56"/>
          <p:cNvCxnSpPr/>
          <p:nvPr/>
        </p:nvCxnSpPr>
        <p:spPr>
          <a:xfrm>
            <a:off x="2305500" y="1249675"/>
            <a:ext cx="4533000" cy="0"/>
          </a:xfrm>
          <a:prstGeom prst="straightConnector1">
            <a:avLst/>
          </a:prstGeom>
          <a:noFill/>
          <a:ln cap="flat" cmpd="sng" w="9525">
            <a:solidFill>
              <a:srgbClr val="FFFFFF"/>
            </a:solidFill>
            <a:prstDash val="solid"/>
            <a:round/>
            <a:headEnd len="med" w="med" type="none"/>
            <a:tailEnd len="med" w="med" type="none"/>
          </a:ln>
        </p:spPr>
      </p:cxnSp>
      <p:pic>
        <p:nvPicPr>
          <p:cNvPr id="774" name="Google Shape;774;p56"/>
          <p:cNvPicPr preferRelativeResize="0"/>
          <p:nvPr/>
        </p:nvPicPr>
        <p:blipFill rotWithShape="1">
          <a:blip r:embed="rId3">
            <a:alphaModFix/>
          </a:blip>
          <a:srcRect b="0" l="0" r="0" t="0"/>
          <a:stretch/>
        </p:blipFill>
        <p:spPr>
          <a:xfrm>
            <a:off x="470725" y="2080194"/>
            <a:ext cx="8211298" cy="2788431"/>
          </a:xfrm>
          <a:prstGeom prst="rect">
            <a:avLst/>
          </a:prstGeom>
          <a:noFill/>
          <a:ln>
            <a:noFill/>
          </a:ln>
        </p:spPr>
      </p:pic>
      <p:sp>
        <p:nvSpPr>
          <p:cNvPr id="775" name="Google Shape;775;p56"/>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2. One to Five">
  <p:cSld name="CUSTOM_2_3_1_1_3_1_1_2_1_1_1_1_1">
    <p:spTree>
      <p:nvGrpSpPr>
        <p:cNvPr id="776" name="Shape 776"/>
        <p:cNvGrpSpPr/>
        <p:nvPr/>
      </p:nvGrpSpPr>
      <p:grpSpPr>
        <a:xfrm>
          <a:off x="0" y="0"/>
          <a:ext cx="0" cy="0"/>
          <a:chOff x="0" y="0"/>
          <a:chExt cx="0" cy="0"/>
        </a:xfrm>
      </p:grpSpPr>
      <p:pic>
        <p:nvPicPr>
          <p:cNvPr id="777" name="Google Shape;777;p57"/>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778" name="Google Shape;778;p57"/>
          <p:cNvSpPr txBox="1"/>
          <p:nvPr>
            <p:ph type="title"/>
          </p:nvPr>
        </p:nvSpPr>
        <p:spPr>
          <a:xfrm>
            <a:off x="274350" y="1249675"/>
            <a:ext cx="8595300" cy="15615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000">
                <a:solidFill>
                  <a:srgbClr val="FFFFFF"/>
                </a:solidFill>
                <a:latin typeface="Oswald Light"/>
                <a:ea typeface="Oswald Light"/>
                <a:cs typeface="Oswald Light"/>
                <a:sym typeface="Oswald Ligh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79" name="Google Shape;779;p57"/>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780" name="Google Shape;780;p57"/>
          <p:cNvSpPr txBox="1"/>
          <p:nvPr/>
        </p:nvSpPr>
        <p:spPr>
          <a:xfrm>
            <a:off x="202525" y="696941"/>
            <a:ext cx="8595300" cy="371100"/>
          </a:xfrm>
          <a:prstGeom prst="rect">
            <a:avLst/>
          </a:prstGeom>
          <a:noFill/>
          <a:ln>
            <a:noFill/>
          </a:ln>
        </p:spPr>
        <p:txBody>
          <a:bodyPr anchorCtr="0" anchor="t" bIns="91425" lIns="0" spcFirstLastPara="1" rIns="0" wrap="square" tIns="91425">
            <a:noAutofit/>
          </a:bodyPr>
          <a:lstStyle/>
          <a:p>
            <a:pPr indent="0" lvl="0" marL="0" rtl="0" algn="ctr">
              <a:lnSpc>
                <a:spcPct val="110000"/>
              </a:lnSpc>
              <a:spcBef>
                <a:spcPts val="0"/>
              </a:spcBef>
              <a:spcAft>
                <a:spcPts val="0"/>
              </a:spcAft>
              <a:buNone/>
            </a:pPr>
            <a:r>
              <a:rPr lang="en" sz="2400">
                <a:solidFill>
                  <a:srgbClr val="2CC2F2"/>
                </a:solidFill>
                <a:latin typeface="Oswald Medium"/>
                <a:ea typeface="Oswald Medium"/>
                <a:cs typeface="Oswald Medium"/>
                <a:sym typeface="Oswald Medium"/>
              </a:rPr>
              <a:t>ONE TO FIVE:</a:t>
            </a:r>
            <a:endParaRPr sz="2400">
              <a:solidFill>
                <a:srgbClr val="2CC2F2"/>
              </a:solidFill>
              <a:latin typeface="Oswald Medium"/>
              <a:ea typeface="Oswald Medium"/>
              <a:cs typeface="Oswald Medium"/>
              <a:sym typeface="Oswald Medium"/>
            </a:endParaRPr>
          </a:p>
        </p:txBody>
      </p:sp>
      <p:cxnSp>
        <p:nvCxnSpPr>
          <p:cNvPr id="781" name="Google Shape;781;p57"/>
          <p:cNvCxnSpPr/>
          <p:nvPr/>
        </p:nvCxnSpPr>
        <p:spPr>
          <a:xfrm>
            <a:off x="2305500" y="1249675"/>
            <a:ext cx="4533000" cy="0"/>
          </a:xfrm>
          <a:prstGeom prst="straightConnector1">
            <a:avLst/>
          </a:prstGeom>
          <a:noFill/>
          <a:ln cap="flat" cmpd="sng" w="9525">
            <a:solidFill>
              <a:srgbClr val="FFFFFF"/>
            </a:solidFill>
            <a:prstDash val="solid"/>
            <a:round/>
            <a:headEnd len="med" w="med" type="none"/>
            <a:tailEnd len="med" w="med" type="none"/>
          </a:ln>
        </p:spPr>
      </p:cxnSp>
      <p:pic>
        <p:nvPicPr>
          <p:cNvPr id="782" name="Google Shape;782;p57"/>
          <p:cNvPicPr preferRelativeResize="0"/>
          <p:nvPr/>
        </p:nvPicPr>
        <p:blipFill>
          <a:blip r:embed="rId3">
            <a:alphaModFix/>
          </a:blip>
          <a:stretch>
            <a:fillRect/>
          </a:stretch>
        </p:blipFill>
        <p:spPr>
          <a:xfrm>
            <a:off x="948125" y="2001900"/>
            <a:ext cx="7030499" cy="2866725"/>
          </a:xfrm>
          <a:prstGeom prst="rect">
            <a:avLst/>
          </a:prstGeom>
          <a:noFill/>
          <a:ln>
            <a:noFill/>
          </a:ln>
        </p:spPr>
      </p:pic>
      <p:sp>
        <p:nvSpPr>
          <p:cNvPr id="783" name="Google Shape;783;p57"/>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3. Review">
  <p:cSld name="CUSTOM_17_2_1_2_1">
    <p:spTree>
      <p:nvGrpSpPr>
        <p:cNvPr id="784" name="Shape 784"/>
        <p:cNvGrpSpPr/>
        <p:nvPr/>
      </p:nvGrpSpPr>
      <p:grpSpPr>
        <a:xfrm>
          <a:off x="0" y="0"/>
          <a:ext cx="0" cy="0"/>
          <a:chOff x="0" y="0"/>
          <a:chExt cx="0" cy="0"/>
        </a:xfrm>
      </p:grpSpPr>
      <p:pic>
        <p:nvPicPr>
          <p:cNvPr id="785" name="Google Shape;785;p58"/>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786" name="Google Shape;786;p58"/>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787" name="Google Shape;787;p58"/>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788" name="Google Shape;788;p58"/>
          <p:cNvSpPr txBox="1"/>
          <p:nvPr/>
        </p:nvSpPr>
        <p:spPr>
          <a:xfrm>
            <a:off x="274363" y="3109175"/>
            <a:ext cx="8595300" cy="79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a:solidFill>
                  <a:srgbClr val="FFFFFF"/>
                </a:solidFill>
                <a:latin typeface="Oswald"/>
                <a:ea typeface="Oswald"/>
                <a:cs typeface="Oswald"/>
                <a:sym typeface="Oswald"/>
              </a:rPr>
              <a:t>Time’s Up! </a:t>
            </a:r>
            <a:r>
              <a:rPr lang="en" sz="3600">
                <a:solidFill>
                  <a:srgbClr val="3AE5F8"/>
                </a:solidFill>
                <a:latin typeface="Oswald"/>
                <a:ea typeface="Oswald"/>
                <a:cs typeface="Oswald"/>
                <a:sym typeface="Oswald"/>
              </a:rPr>
              <a:t>Let’s Review.</a:t>
            </a:r>
            <a:endParaRPr sz="3600">
              <a:solidFill>
                <a:srgbClr val="3AE5F8"/>
              </a:solidFill>
              <a:latin typeface="Oswald"/>
              <a:ea typeface="Oswald"/>
              <a:cs typeface="Oswald"/>
              <a:sym typeface="Oswald"/>
            </a:endParaRPr>
          </a:p>
        </p:txBody>
      </p:sp>
      <p:sp>
        <p:nvSpPr>
          <p:cNvPr id="789" name="Google Shape;789;p58"/>
          <p:cNvSpPr/>
          <p:nvPr/>
        </p:nvSpPr>
        <p:spPr>
          <a:xfrm>
            <a:off x="3528603" y="934704"/>
            <a:ext cx="2184612" cy="1978676"/>
          </a:xfrm>
          <a:custGeom>
            <a:rect b="b" l="l" r="r" t="t"/>
            <a:pathLst>
              <a:path extrusionOk="0" h="130412" w="143985">
                <a:moveTo>
                  <a:pt x="68779" y="0"/>
                </a:moveTo>
                <a:cubicBezTo>
                  <a:pt x="44833" y="0"/>
                  <a:pt x="22799" y="13083"/>
                  <a:pt x="11400" y="34122"/>
                </a:cubicBezTo>
                <a:cubicBezTo>
                  <a:pt x="0" y="55161"/>
                  <a:pt x="1071" y="80790"/>
                  <a:pt x="14154" y="100835"/>
                </a:cubicBezTo>
                <a:lnTo>
                  <a:pt x="7574" y="125470"/>
                </a:lnTo>
                <a:lnTo>
                  <a:pt x="31827" y="118967"/>
                </a:lnTo>
                <a:cubicBezTo>
                  <a:pt x="43230" y="126778"/>
                  <a:pt x="55994" y="130411"/>
                  <a:pt x="68537" y="130411"/>
                </a:cubicBezTo>
                <a:cubicBezTo>
                  <a:pt x="95798" y="130411"/>
                  <a:pt x="122019" y="113253"/>
                  <a:pt x="130979" y="84539"/>
                </a:cubicBezTo>
                <a:cubicBezTo>
                  <a:pt x="143985" y="42614"/>
                  <a:pt x="112694" y="0"/>
                  <a:pt x="68779" y="0"/>
                </a:cubicBezTo>
                <a:close/>
              </a:path>
            </a:pathLst>
          </a:custGeom>
          <a:solidFill>
            <a:srgbClr val="2D32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90" name="Google Shape;790;p58"/>
          <p:cNvPicPr preferRelativeResize="0"/>
          <p:nvPr/>
        </p:nvPicPr>
        <p:blipFill rotWithShape="1">
          <a:blip r:embed="rId3">
            <a:alphaModFix/>
          </a:blip>
          <a:srcRect b="0" l="0" r="0" t="0"/>
          <a:stretch/>
        </p:blipFill>
        <p:spPr>
          <a:xfrm>
            <a:off x="4239200" y="1293735"/>
            <a:ext cx="665600" cy="1260600"/>
          </a:xfrm>
          <a:prstGeom prst="rect">
            <a:avLst/>
          </a:prstGeom>
          <a:noFill/>
          <a:ln>
            <a:noFill/>
          </a:ln>
        </p:spPr>
      </p:pic>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4. Take a Break">
  <p:cSld name="CUSTOM_1">
    <p:spTree>
      <p:nvGrpSpPr>
        <p:cNvPr id="791" name="Shape 791"/>
        <p:cNvGrpSpPr/>
        <p:nvPr/>
      </p:nvGrpSpPr>
      <p:grpSpPr>
        <a:xfrm>
          <a:off x="0" y="0"/>
          <a:ext cx="0" cy="0"/>
          <a:chOff x="0" y="0"/>
          <a:chExt cx="0" cy="0"/>
        </a:xfrm>
      </p:grpSpPr>
      <p:pic>
        <p:nvPicPr>
          <p:cNvPr id="792" name="Google Shape;792;p59"/>
          <p:cNvPicPr preferRelativeResize="0"/>
          <p:nvPr/>
        </p:nvPicPr>
        <p:blipFill>
          <a:blip r:embed="rId2">
            <a:alphaModFix/>
          </a:blip>
          <a:stretch>
            <a:fillRect/>
          </a:stretch>
        </p:blipFill>
        <p:spPr>
          <a:xfrm>
            <a:off x="-42900" y="-24125"/>
            <a:ext cx="9229800" cy="5191749"/>
          </a:xfrm>
          <a:prstGeom prst="rect">
            <a:avLst/>
          </a:prstGeom>
          <a:noFill/>
          <a:ln>
            <a:noFill/>
          </a:ln>
        </p:spPr>
      </p:pic>
      <p:sp>
        <p:nvSpPr>
          <p:cNvPr id="793" name="Google Shape;793;p59"/>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5. Questions?">
  <p:cSld name="CUSTOM_17_2_1_2_3_1_2">
    <p:spTree>
      <p:nvGrpSpPr>
        <p:cNvPr id="794" name="Shape 794"/>
        <p:cNvGrpSpPr/>
        <p:nvPr/>
      </p:nvGrpSpPr>
      <p:grpSpPr>
        <a:xfrm>
          <a:off x="0" y="0"/>
          <a:ext cx="0" cy="0"/>
          <a:chOff x="0" y="0"/>
          <a:chExt cx="0" cy="0"/>
        </a:xfrm>
      </p:grpSpPr>
      <p:pic>
        <p:nvPicPr>
          <p:cNvPr id="795" name="Google Shape;795;p60"/>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796" name="Google Shape;796;p60"/>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797" name="Google Shape;797;p60"/>
          <p:cNvSpPr txBox="1"/>
          <p:nvPr/>
        </p:nvSpPr>
        <p:spPr>
          <a:xfrm>
            <a:off x="9150" y="987250"/>
            <a:ext cx="9144000" cy="73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500">
                <a:solidFill>
                  <a:srgbClr val="FFFFFF"/>
                </a:solidFill>
                <a:latin typeface="Oswald Light"/>
                <a:ea typeface="Oswald Light"/>
                <a:cs typeface="Oswald Light"/>
                <a:sym typeface="Oswald Light"/>
              </a:rPr>
              <a:t>Questions?</a:t>
            </a:r>
            <a:endParaRPr sz="6500">
              <a:solidFill>
                <a:srgbClr val="FFFFFF"/>
              </a:solidFill>
              <a:latin typeface="Oswald Light"/>
              <a:ea typeface="Oswald Light"/>
              <a:cs typeface="Oswald Light"/>
              <a:sym typeface="Oswald Light"/>
            </a:endParaRPr>
          </a:p>
        </p:txBody>
      </p:sp>
      <p:pic>
        <p:nvPicPr>
          <p:cNvPr id="798" name="Google Shape;798;p60"/>
          <p:cNvPicPr preferRelativeResize="0"/>
          <p:nvPr/>
        </p:nvPicPr>
        <p:blipFill>
          <a:blip r:embed="rId3">
            <a:alphaModFix/>
          </a:blip>
          <a:stretch>
            <a:fillRect/>
          </a:stretch>
        </p:blipFill>
        <p:spPr>
          <a:xfrm>
            <a:off x="491450" y="2331600"/>
            <a:ext cx="8378224" cy="2537024"/>
          </a:xfrm>
          <a:prstGeom prst="rect">
            <a:avLst/>
          </a:prstGeom>
          <a:noFill/>
          <a:ln>
            <a:noFill/>
          </a:ln>
        </p:spPr>
      </p:pic>
      <p:sp>
        <p:nvSpPr>
          <p:cNvPr id="799" name="Google Shape;799;p60"/>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6. Take Away">
  <p:cSld name="CUSTOM_8">
    <p:bg>
      <p:bgPr>
        <a:solidFill>
          <a:srgbClr val="000000"/>
        </a:solidFill>
      </p:bgPr>
    </p:bg>
    <p:spTree>
      <p:nvGrpSpPr>
        <p:cNvPr id="800" name="Shape 800"/>
        <p:cNvGrpSpPr/>
        <p:nvPr/>
      </p:nvGrpSpPr>
      <p:grpSpPr>
        <a:xfrm>
          <a:off x="0" y="0"/>
          <a:ext cx="0" cy="0"/>
          <a:chOff x="0" y="0"/>
          <a:chExt cx="0" cy="0"/>
        </a:xfrm>
      </p:grpSpPr>
      <p:pic>
        <p:nvPicPr>
          <p:cNvPr id="801" name="Google Shape;801;p61"/>
          <p:cNvPicPr preferRelativeResize="0"/>
          <p:nvPr/>
        </p:nvPicPr>
        <p:blipFill rotWithShape="1">
          <a:blip r:embed="rId2">
            <a:alphaModFix/>
          </a:blip>
          <a:srcRect b="5771" l="0" r="4333" t="1447"/>
          <a:stretch/>
        </p:blipFill>
        <p:spPr>
          <a:xfrm>
            <a:off x="0" y="0"/>
            <a:ext cx="9158001" cy="5143500"/>
          </a:xfrm>
          <a:prstGeom prst="rect">
            <a:avLst/>
          </a:prstGeom>
          <a:noFill/>
          <a:ln>
            <a:noFill/>
          </a:ln>
        </p:spPr>
      </p:pic>
      <p:sp>
        <p:nvSpPr>
          <p:cNvPr id="802" name="Google Shape;802;p61"/>
          <p:cNvSpPr/>
          <p:nvPr/>
        </p:nvSpPr>
        <p:spPr>
          <a:xfrm>
            <a:off x="3782025" y="1627800"/>
            <a:ext cx="1210200" cy="837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61"/>
          <p:cNvSpPr/>
          <p:nvPr/>
        </p:nvSpPr>
        <p:spPr>
          <a:xfrm>
            <a:off x="3843350" y="2464800"/>
            <a:ext cx="1251000" cy="878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61"/>
          <p:cNvSpPr txBox="1"/>
          <p:nvPr/>
        </p:nvSpPr>
        <p:spPr>
          <a:xfrm>
            <a:off x="3701350" y="2000950"/>
            <a:ext cx="21582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5200">
                <a:latin typeface="Caveat"/>
                <a:ea typeface="Caveat"/>
                <a:cs typeface="Caveat"/>
                <a:sym typeface="Caveat"/>
              </a:rPr>
              <a:t>Recap</a:t>
            </a:r>
            <a:endParaRPr sz="5200">
              <a:latin typeface="Caveat"/>
              <a:ea typeface="Caveat"/>
              <a:cs typeface="Caveat"/>
              <a:sym typeface="Caveat"/>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2. Remember">
  <p:cSld name="CUSTOM_8_1">
    <p:bg>
      <p:bgPr>
        <a:solidFill>
          <a:schemeClr val="lt1"/>
        </a:solidFill>
      </p:bgPr>
    </p:bg>
    <p:spTree>
      <p:nvGrpSpPr>
        <p:cNvPr id="805" name="Shape 805"/>
        <p:cNvGrpSpPr/>
        <p:nvPr/>
      </p:nvGrpSpPr>
      <p:grpSpPr>
        <a:xfrm>
          <a:off x="0" y="0"/>
          <a:ext cx="0" cy="0"/>
          <a:chOff x="0" y="0"/>
          <a:chExt cx="0" cy="0"/>
        </a:xfrm>
      </p:grpSpPr>
      <p:pic>
        <p:nvPicPr>
          <p:cNvPr id="806" name="Google Shape;806;p62"/>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807" name="Google Shape;807;p62"/>
          <p:cNvSpPr txBox="1"/>
          <p:nvPr/>
        </p:nvSpPr>
        <p:spPr>
          <a:xfrm>
            <a:off x="4869500" y="1501000"/>
            <a:ext cx="3901200" cy="740100"/>
          </a:xfrm>
          <a:prstGeom prst="rect">
            <a:avLst/>
          </a:prstGeom>
          <a:noFill/>
          <a:ln>
            <a:noFill/>
          </a:ln>
        </p:spPr>
        <p:txBody>
          <a:bodyPr anchorCtr="0" anchor="t" bIns="0" lIns="457200" spcFirstLastPara="1" rIns="457200" wrap="square" tIns="91425">
            <a:noAutofit/>
          </a:bodyPr>
          <a:lstStyle/>
          <a:p>
            <a:pPr indent="0" lvl="0" marL="0" rtl="0" algn="l">
              <a:spcBef>
                <a:spcPts val="0"/>
              </a:spcBef>
              <a:spcAft>
                <a:spcPts val="0"/>
              </a:spcAft>
              <a:buNone/>
            </a:pPr>
            <a:r>
              <a:rPr lang="en" sz="5200">
                <a:latin typeface="Caveat"/>
                <a:ea typeface="Caveat"/>
                <a:cs typeface="Caveat"/>
                <a:sym typeface="Caveat"/>
              </a:rPr>
              <a:t>Remember, </a:t>
            </a:r>
            <a:endParaRPr sz="5200">
              <a:latin typeface="Caveat"/>
              <a:ea typeface="Caveat"/>
              <a:cs typeface="Caveat"/>
              <a:sym typeface="Caveat"/>
            </a:endParaRPr>
          </a:p>
        </p:txBody>
      </p:sp>
      <p:pic>
        <p:nvPicPr>
          <p:cNvPr id="808" name="Google Shape;808;p62"/>
          <p:cNvPicPr preferRelativeResize="0"/>
          <p:nvPr/>
        </p:nvPicPr>
        <p:blipFill>
          <a:blip r:embed="rId3">
            <a:alphaModFix/>
          </a:blip>
          <a:stretch>
            <a:fillRect/>
          </a:stretch>
        </p:blipFill>
        <p:spPr>
          <a:xfrm flipH="1">
            <a:off x="-556324" y="1643300"/>
            <a:ext cx="5962899" cy="2537225"/>
          </a:xfrm>
          <a:prstGeom prst="rect">
            <a:avLst/>
          </a:prstGeom>
          <a:noFill/>
          <a:ln>
            <a:noFill/>
          </a:ln>
        </p:spPr>
      </p:pic>
      <p:grpSp>
        <p:nvGrpSpPr>
          <p:cNvPr id="809" name="Google Shape;809;p62"/>
          <p:cNvGrpSpPr/>
          <p:nvPr/>
        </p:nvGrpSpPr>
        <p:grpSpPr>
          <a:xfrm>
            <a:off x="3972318" y="1347350"/>
            <a:ext cx="1051285" cy="920372"/>
            <a:chOff x="587700" y="-13400"/>
            <a:chExt cx="5735325" cy="5021125"/>
          </a:xfrm>
        </p:grpSpPr>
        <p:sp>
          <p:nvSpPr>
            <p:cNvPr id="810" name="Google Shape;810;p62"/>
            <p:cNvSpPr/>
            <p:nvPr/>
          </p:nvSpPr>
          <p:spPr>
            <a:xfrm>
              <a:off x="3126550" y="3129550"/>
              <a:ext cx="449525" cy="1850775"/>
            </a:xfrm>
            <a:custGeom>
              <a:rect b="b" l="l" r="r" t="t"/>
              <a:pathLst>
                <a:path extrusionOk="0" fill="none" h="74031" w="17981">
                  <a:moveTo>
                    <a:pt x="1" y="68541"/>
                  </a:moveTo>
                  <a:cubicBezTo>
                    <a:pt x="7486" y="74031"/>
                    <a:pt x="17981" y="42278"/>
                    <a:pt x="5491" y="0"/>
                  </a:cubicBezTo>
                </a:path>
              </a:pathLst>
            </a:custGeom>
            <a:noFill/>
            <a:ln cap="rnd" cmpd="sng" w="76200">
              <a:solidFill>
                <a:srgbClr val="F44B3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62"/>
            <p:cNvSpPr/>
            <p:nvPr/>
          </p:nvSpPr>
          <p:spPr>
            <a:xfrm>
              <a:off x="3253475" y="3038050"/>
              <a:ext cx="1008375" cy="1969675"/>
            </a:xfrm>
            <a:custGeom>
              <a:rect b="b" l="l" r="r" t="t"/>
              <a:pathLst>
                <a:path extrusionOk="0" fill="none" h="78787" w="40335">
                  <a:moveTo>
                    <a:pt x="0" y="69792"/>
                  </a:moveTo>
                  <a:cubicBezTo>
                    <a:pt x="16481" y="78787"/>
                    <a:pt x="40334" y="34844"/>
                    <a:pt x="28206" y="11125"/>
                  </a:cubicBezTo>
                  <a:cubicBezTo>
                    <a:pt x="22519" y="0"/>
                    <a:pt x="1541" y="5118"/>
                    <a:pt x="1913" y="9099"/>
                  </a:cubicBezTo>
                </a:path>
              </a:pathLst>
            </a:custGeom>
            <a:noFill/>
            <a:ln cap="rnd" cmpd="sng" w="76200">
              <a:solidFill>
                <a:srgbClr val="F44B3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62"/>
            <p:cNvSpPr/>
            <p:nvPr/>
          </p:nvSpPr>
          <p:spPr>
            <a:xfrm>
              <a:off x="587700" y="131875"/>
              <a:ext cx="2878775" cy="2997700"/>
            </a:xfrm>
            <a:custGeom>
              <a:rect b="b" l="l" r="r" t="t"/>
              <a:pathLst>
                <a:path extrusionOk="0" fill="none" h="119908" w="115151">
                  <a:moveTo>
                    <a:pt x="115151" y="119907"/>
                  </a:moveTo>
                  <a:cubicBezTo>
                    <a:pt x="50602" y="114789"/>
                    <a:pt x="1" y="75106"/>
                    <a:pt x="30926" y="48761"/>
                  </a:cubicBezTo>
                  <a:cubicBezTo>
                    <a:pt x="88165" y="0"/>
                    <a:pt x="115151" y="119907"/>
                    <a:pt x="115151" y="119907"/>
                  </a:cubicBezTo>
                  <a:close/>
                </a:path>
              </a:pathLst>
            </a:custGeom>
            <a:noFill/>
            <a:ln cap="rnd" cmpd="sng" w="76200">
              <a:solidFill>
                <a:srgbClr val="F44B3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62"/>
            <p:cNvSpPr/>
            <p:nvPr/>
          </p:nvSpPr>
          <p:spPr>
            <a:xfrm>
              <a:off x="3408550" y="-13400"/>
              <a:ext cx="1796500" cy="3142975"/>
            </a:xfrm>
            <a:custGeom>
              <a:rect b="b" l="l" r="r" t="t"/>
              <a:pathLst>
                <a:path extrusionOk="0" fill="none" h="125719" w="71860">
                  <a:moveTo>
                    <a:pt x="2317" y="125718"/>
                  </a:moveTo>
                  <a:cubicBezTo>
                    <a:pt x="1" y="63568"/>
                    <a:pt x="64974" y="1"/>
                    <a:pt x="69492" y="63568"/>
                  </a:cubicBezTo>
                  <a:cubicBezTo>
                    <a:pt x="71860" y="96850"/>
                    <a:pt x="2317" y="125718"/>
                    <a:pt x="2317" y="125718"/>
                  </a:cubicBezTo>
                  <a:close/>
                </a:path>
              </a:pathLst>
            </a:custGeom>
            <a:noFill/>
            <a:ln cap="rnd" cmpd="sng" w="76200">
              <a:solidFill>
                <a:srgbClr val="F44B3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62"/>
            <p:cNvSpPr/>
            <p:nvPr/>
          </p:nvSpPr>
          <p:spPr>
            <a:xfrm>
              <a:off x="3466450" y="2580250"/>
              <a:ext cx="2856575" cy="1271275"/>
            </a:xfrm>
            <a:custGeom>
              <a:rect b="b" l="l" r="r" t="t"/>
              <a:pathLst>
                <a:path extrusionOk="0" fill="none" h="50851" w="114263">
                  <a:moveTo>
                    <a:pt x="1" y="21972"/>
                  </a:moveTo>
                  <a:cubicBezTo>
                    <a:pt x="52732" y="1"/>
                    <a:pt x="75965" y="50850"/>
                    <a:pt x="114262" y="13184"/>
                  </a:cubicBezTo>
                </a:path>
              </a:pathLst>
            </a:custGeom>
            <a:noFill/>
            <a:ln cap="rnd" cmpd="sng" w="76200">
              <a:solidFill>
                <a:srgbClr val="F44B3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 name="Google Shape;815;p62"/>
          <p:cNvSpPr txBox="1"/>
          <p:nvPr>
            <p:ph idx="1" type="subTitle"/>
          </p:nvPr>
        </p:nvSpPr>
        <p:spPr>
          <a:xfrm>
            <a:off x="5345350" y="2524200"/>
            <a:ext cx="3524400" cy="1656300"/>
          </a:xfrm>
          <a:prstGeom prst="rect">
            <a:avLst/>
          </a:prstGeom>
          <a:noFill/>
          <a:ln>
            <a:noFill/>
          </a:ln>
        </p:spPr>
        <p:txBody>
          <a:bodyPr anchorCtr="0" anchor="t" bIns="0" lIns="0" spcFirstLastPara="1" rIns="457200" wrap="square" tIns="0">
            <a:noAutofit/>
          </a:bodyPr>
          <a:lstStyle>
            <a:lvl1pPr lvl="0" rtl="0">
              <a:spcBef>
                <a:spcPts val="0"/>
              </a:spcBef>
              <a:spcAft>
                <a:spcPts val="0"/>
              </a:spcAft>
              <a:buSzPts val="1800"/>
              <a:buFont typeface="Roboto"/>
              <a:buNone/>
              <a:defRPr sz="1800">
                <a:latin typeface="Roboto"/>
                <a:ea typeface="Roboto"/>
                <a:cs typeface="Roboto"/>
                <a:sym typeface="Roboto"/>
              </a:defRPr>
            </a:lvl1pPr>
            <a:lvl2pPr lvl="1" rtl="0">
              <a:spcBef>
                <a:spcPts val="0"/>
              </a:spcBef>
              <a:spcAft>
                <a:spcPts val="0"/>
              </a:spcAft>
              <a:buSzPts val="1800"/>
              <a:buFont typeface="Roboto"/>
              <a:buNone/>
              <a:defRPr sz="1800">
                <a:latin typeface="Roboto"/>
                <a:ea typeface="Roboto"/>
                <a:cs typeface="Roboto"/>
                <a:sym typeface="Roboto"/>
              </a:defRPr>
            </a:lvl2pPr>
            <a:lvl3pPr lvl="2" rtl="0">
              <a:spcBef>
                <a:spcPts val="0"/>
              </a:spcBef>
              <a:spcAft>
                <a:spcPts val="0"/>
              </a:spcAft>
              <a:buSzPts val="1800"/>
              <a:buFont typeface="Roboto"/>
              <a:buNone/>
              <a:defRPr sz="1800">
                <a:latin typeface="Roboto"/>
                <a:ea typeface="Roboto"/>
                <a:cs typeface="Roboto"/>
                <a:sym typeface="Roboto"/>
              </a:defRPr>
            </a:lvl3pPr>
            <a:lvl4pPr lvl="3" rtl="0">
              <a:spcBef>
                <a:spcPts val="0"/>
              </a:spcBef>
              <a:spcAft>
                <a:spcPts val="0"/>
              </a:spcAft>
              <a:buSzPts val="1800"/>
              <a:buFont typeface="Roboto"/>
              <a:buNone/>
              <a:defRPr sz="1800">
                <a:latin typeface="Roboto"/>
                <a:ea typeface="Roboto"/>
                <a:cs typeface="Roboto"/>
                <a:sym typeface="Roboto"/>
              </a:defRPr>
            </a:lvl4pPr>
            <a:lvl5pPr lvl="4" rtl="0">
              <a:spcBef>
                <a:spcPts val="0"/>
              </a:spcBef>
              <a:spcAft>
                <a:spcPts val="0"/>
              </a:spcAft>
              <a:buSzPts val="1800"/>
              <a:buFont typeface="Roboto"/>
              <a:buNone/>
              <a:defRPr sz="1800">
                <a:latin typeface="Roboto"/>
                <a:ea typeface="Roboto"/>
                <a:cs typeface="Roboto"/>
                <a:sym typeface="Roboto"/>
              </a:defRPr>
            </a:lvl5pPr>
            <a:lvl6pPr lvl="5" rtl="0">
              <a:spcBef>
                <a:spcPts val="0"/>
              </a:spcBef>
              <a:spcAft>
                <a:spcPts val="0"/>
              </a:spcAft>
              <a:buSzPts val="1800"/>
              <a:buFont typeface="Roboto"/>
              <a:buNone/>
              <a:defRPr sz="1800">
                <a:latin typeface="Roboto"/>
                <a:ea typeface="Roboto"/>
                <a:cs typeface="Roboto"/>
                <a:sym typeface="Roboto"/>
              </a:defRPr>
            </a:lvl6pPr>
            <a:lvl7pPr lvl="6" rtl="0">
              <a:spcBef>
                <a:spcPts val="0"/>
              </a:spcBef>
              <a:spcAft>
                <a:spcPts val="0"/>
              </a:spcAft>
              <a:buSzPts val="1800"/>
              <a:buFont typeface="Roboto"/>
              <a:buNone/>
              <a:defRPr sz="1800">
                <a:latin typeface="Roboto"/>
                <a:ea typeface="Roboto"/>
                <a:cs typeface="Roboto"/>
                <a:sym typeface="Roboto"/>
              </a:defRPr>
            </a:lvl7pPr>
            <a:lvl8pPr lvl="7" rtl="0">
              <a:spcBef>
                <a:spcPts val="0"/>
              </a:spcBef>
              <a:spcAft>
                <a:spcPts val="0"/>
              </a:spcAft>
              <a:buSzPts val="1800"/>
              <a:buFont typeface="Roboto"/>
              <a:buNone/>
              <a:defRPr sz="1800">
                <a:latin typeface="Roboto"/>
                <a:ea typeface="Roboto"/>
                <a:cs typeface="Roboto"/>
                <a:sym typeface="Roboto"/>
              </a:defRPr>
            </a:lvl8pPr>
            <a:lvl9pPr lvl="8" rtl="0">
              <a:spcBef>
                <a:spcPts val="0"/>
              </a:spcBef>
              <a:spcAft>
                <a:spcPts val="0"/>
              </a:spcAft>
              <a:buSzPts val="1800"/>
              <a:buFont typeface="Roboto"/>
              <a:buNone/>
              <a:defRPr sz="1800">
                <a:latin typeface="Roboto"/>
                <a:ea typeface="Roboto"/>
                <a:cs typeface="Roboto"/>
                <a:sym typeface="Roboto"/>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7. Definition Slide">
  <p:cSld name="CUSTOM_2_3_1_1_1_1_1_2_1_2_1_1_1_1_2_1_1_2_2">
    <p:spTree>
      <p:nvGrpSpPr>
        <p:cNvPr id="816" name="Shape 816"/>
        <p:cNvGrpSpPr/>
        <p:nvPr/>
      </p:nvGrpSpPr>
      <p:grpSpPr>
        <a:xfrm>
          <a:off x="0" y="0"/>
          <a:ext cx="0" cy="0"/>
          <a:chOff x="0" y="0"/>
          <a:chExt cx="0" cy="0"/>
        </a:xfrm>
      </p:grpSpPr>
      <p:pic>
        <p:nvPicPr>
          <p:cNvPr id="817" name="Google Shape;817;p63"/>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818" name="Google Shape;818;p63"/>
          <p:cNvSpPr/>
          <p:nvPr/>
        </p:nvSpPr>
        <p:spPr>
          <a:xfrm>
            <a:off x="1104268" y="1039688"/>
            <a:ext cx="6935464" cy="3131678"/>
          </a:xfrm>
          <a:custGeom>
            <a:rect b="b" l="l" r="r" t="t"/>
            <a:pathLst>
              <a:path extrusionOk="0" h="128611" w="284824">
                <a:moveTo>
                  <a:pt x="26676" y="0"/>
                </a:moveTo>
                <a:cubicBezTo>
                  <a:pt x="22180" y="0"/>
                  <a:pt x="18965" y="1390"/>
                  <a:pt x="17030" y="4169"/>
                </a:cubicBezTo>
                <a:cubicBezTo>
                  <a:pt x="15068" y="6948"/>
                  <a:pt x="14114" y="11035"/>
                  <a:pt x="14114" y="16431"/>
                </a:cubicBezTo>
                <a:lnTo>
                  <a:pt x="14114" y="45150"/>
                </a:lnTo>
                <a:cubicBezTo>
                  <a:pt x="14114" y="50191"/>
                  <a:pt x="12807" y="54360"/>
                  <a:pt x="10191" y="57684"/>
                </a:cubicBezTo>
                <a:cubicBezTo>
                  <a:pt x="7684" y="60981"/>
                  <a:pt x="4060" y="63242"/>
                  <a:pt x="0" y="64087"/>
                </a:cubicBezTo>
                <a:lnTo>
                  <a:pt x="0" y="64305"/>
                </a:lnTo>
                <a:cubicBezTo>
                  <a:pt x="4332" y="65368"/>
                  <a:pt x="7766" y="67548"/>
                  <a:pt x="10300" y="70817"/>
                </a:cubicBezTo>
                <a:cubicBezTo>
                  <a:pt x="12834" y="74087"/>
                  <a:pt x="14114" y="78283"/>
                  <a:pt x="14114" y="83460"/>
                </a:cubicBezTo>
                <a:lnTo>
                  <a:pt x="14114" y="112180"/>
                </a:lnTo>
                <a:cubicBezTo>
                  <a:pt x="14114" y="117684"/>
                  <a:pt x="15068" y="121798"/>
                  <a:pt x="17030" y="124523"/>
                </a:cubicBezTo>
                <a:cubicBezTo>
                  <a:pt x="18992" y="127248"/>
                  <a:pt x="22207" y="128610"/>
                  <a:pt x="26676" y="128610"/>
                </a:cubicBezTo>
                <a:lnTo>
                  <a:pt x="258148" y="128610"/>
                </a:lnTo>
                <a:cubicBezTo>
                  <a:pt x="262644" y="128610"/>
                  <a:pt x="265832" y="127248"/>
                  <a:pt x="267794" y="124523"/>
                </a:cubicBezTo>
                <a:cubicBezTo>
                  <a:pt x="269728" y="121798"/>
                  <a:pt x="270709" y="117684"/>
                  <a:pt x="270709" y="112180"/>
                </a:cubicBezTo>
                <a:lnTo>
                  <a:pt x="270709" y="83460"/>
                </a:lnTo>
                <a:cubicBezTo>
                  <a:pt x="270709" y="78283"/>
                  <a:pt x="271990" y="74087"/>
                  <a:pt x="274497" y="70817"/>
                </a:cubicBezTo>
                <a:cubicBezTo>
                  <a:pt x="277058" y="67548"/>
                  <a:pt x="280491" y="65395"/>
                  <a:pt x="284824" y="64305"/>
                </a:cubicBezTo>
                <a:lnTo>
                  <a:pt x="284824" y="64087"/>
                </a:lnTo>
                <a:cubicBezTo>
                  <a:pt x="280764" y="63242"/>
                  <a:pt x="277140" y="60981"/>
                  <a:pt x="274606" y="57684"/>
                </a:cubicBezTo>
                <a:cubicBezTo>
                  <a:pt x="272017" y="54360"/>
                  <a:pt x="270709" y="50191"/>
                  <a:pt x="270709" y="45150"/>
                </a:cubicBezTo>
                <a:lnTo>
                  <a:pt x="270709" y="16431"/>
                </a:lnTo>
                <a:cubicBezTo>
                  <a:pt x="270709" y="11035"/>
                  <a:pt x="269728" y="6948"/>
                  <a:pt x="267794" y="4169"/>
                </a:cubicBezTo>
                <a:cubicBezTo>
                  <a:pt x="265832" y="1417"/>
                  <a:pt x="262616" y="27"/>
                  <a:pt x="2581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63"/>
          <p:cNvSpPr/>
          <p:nvPr/>
        </p:nvSpPr>
        <p:spPr>
          <a:xfrm flipH="1" rot="10800000">
            <a:off x="688800" y="692100"/>
            <a:ext cx="7766400" cy="3759300"/>
          </a:xfrm>
          <a:prstGeom prst="bracePair">
            <a:avLst/>
          </a:prstGeom>
          <a:noFill/>
          <a:ln cap="flat" cmpd="sng" w="76200">
            <a:solidFill>
              <a:srgbClr val="00C8E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63"/>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821" name="Google Shape;821;p63"/>
          <p:cNvSpPr txBox="1"/>
          <p:nvPr>
            <p:ph idx="1" type="subTitle"/>
          </p:nvPr>
        </p:nvSpPr>
        <p:spPr>
          <a:xfrm>
            <a:off x="0" y="1039700"/>
            <a:ext cx="9187800" cy="3131700"/>
          </a:xfrm>
          <a:prstGeom prst="rect">
            <a:avLst/>
          </a:prstGeom>
          <a:noFill/>
          <a:ln>
            <a:noFill/>
          </a:ln>
        </p:spPr>
        <p:txBody>
          <a:bodyPr anchorCtr="0" anchor="t" bIns="182875" lIns="1828800" spcFirstLastPara="1" rIns="1828800" wrap="square" tIns="182875">
            <a:noAutofit/>
          </a:bodyPr>
          <a:lstStyle>
            <a:lvl1pPr lvl="0" rtl="0">
              <a:spcBef>
                <a:spcPts val="0"/>
              </a:spcBef>
              <a:spcAft>
                <a:spcPts val="0"/>
              </a:spcAft>
              <a:buNone/>
              <a:defRPr sz="22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822" name="Google Shape;822;p63"/>
          <p:cNvSpPr txBox="1"/>
          <p:nvPr>
            <p:ph idx="2"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8. Quote">
  <p:cSld name="CUSTOM_2_3_1_1_1_1_1_2_1_2_1_1_1_1_2_1_1_2_1">
    <p:spTree>
      <p:nvGrpSpPr>
        <p:cNvPr id="823" name="Shape 823"/>
        <p:cNvGrpSpPr/>
        <p:nvPr/>
      </p:nvGrpSpPr>
      <p:grpSpPr>
        <a:xfrm>
          <a:off x="0" y="0"/>
          <a:ext cx="0" cy="0"/>
          <a:chOff x="0" y="0"/>
          <a:chExt cx="0" cy="0"/>
        </a:xfrm>
      </p:grpSpPr>
      <p:pic>
        <p:nvPicPr>
          <p:cNvPr id="824" name="Google Shape;824;p64"/>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825" name="Google Shape;825;p64"/>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826" name="Google Shape;826;p64"/>
          <p:cNvSpPr/>
          <p:nvPr/>
        </p:nvSpPr>
        <p:spPr>
          <a:xfrm rot="10800000">
            <a:off x="7129560" y="3373949"/>
            <a:ext cx="714528" cy="1067628"/>
          </a:xfrm>
          <a:custGeom>
            <a:rect b="b" l="l" r="r" t="t"/>
            <a:pathLst>
              <a:path extrusionOk="0" h="206305" w="138073">
                <a:moveTo>
                  <a:pt x="115578" y="0"/>
                </a:moveTo>
                <a:cubicBezTo>
                  <a:pt x="100187" y="0"/>
                  <a:pt x="79617" y="7103"/>
                  <a:pt x="53719" y="21310"/>
                </a:cubicBezTo>
                <a:cubicBezTo>
                  <a:pt x="17906" y="40992"/>
                  <a:pt x="0" y="73698"/>
                  <a:pt x="0" y="119278"/>
                </a:cubicBezTo>
                <a:cubicBezTo>
                  <a:pt x="0" y="144584"/>
                  <a:pt x="7399" y="165450"/>
                  <a:pt x="22198" y="181728"/>
                </a:cubicBezTo>
                <a:cubicBezTo>
                  <a:pt x="36997" y="198155"/>
                  <a:pt x="56087" y="206294"/>
                  <a:pt x="79617" y="206294"/>
                </a:cubicBezTo>
                <a:cubicBezTo>
                  <a:pt x="79981" y="206301"/>
                  <a:pt x="80345" y="206305"/>
                  <a:pt x="80708" y="206305"/>
                </a:cubicBezTo>
                <a:cubicBezTo>
                  <a:pt x="95564" y="206305"/>
                  <a:pt x="109924" y="200416"/>
                  <a:pt x="120758" y="190016"/>
                </a:cubicBezTo>
                <a:cubicBezTo>
                  <a:pt x="131709" y="180101"/>
                  <a:pt x="138072" y="165746"/>
                  <a:pt x="137776" y="150799"/>
                </a:cubicBezTo>
                <a:cubicBezTo>
                  <a:pt x="138072" y="138368"/>
                  <a:pt x="133189" y="126529"/>
                  <a:pt x="124457" y="117946"/>
                </a:cubicBezTo>
                <a:cubicBezTo>
                  <a:pt x="115689" y="109321"/>
                  <a:pt x="103988" y="104466"/>
                  <a:pt x="91797" y="104466"/>
                </a:cubicBezTo>
                <a:cubicBezTo>
                  <a:pt x="91437" y="104466"/>
                  <a:pt x="91077" y="104471"/>
                  <a:pt x="90716" y="104479"/>
                </a:cubicBezTo>
                <a:cubicBezTo>
                  <a:pt x="66002" y="104479"/>
                  <a:pt x="52979" y="114986"/>
                  <a:pt x="51796" y="136000"/>
                </a:cubicBezTo>
                <a:cubicBezTo>
                  <a:pt x="43212" y="124309"/>
                  <a:pt x="38921" y="110399"/>
                  <a:pt x="38921" y="94268"/>
                </a:cubicBezTo>
                <a:cubicBezTo>
                  <a:pt x="38921" y="56087"/>
                  <a:pt x="64079" y="30189"/>
                  <a:pt x="114690" y="16575"/>
                </a:cubicBezTo>
                <a:cubicBezTo>
                  <a:pt x="122090" y="14799"/>
                  <a:pt x="125789" y="11691"/>
                  <a:pt x="125789" y="7399"/>
                </a:cubicBezTo>
                <a:cubicBezTo>
                  <a:pt x="125789" y="2516"/>
                  <a:pt x="122385" y="0"/>
                  <a:pt x="115578" y="0"/>
                </a:cubicBezTo>
                <a:close/>
              </a:path>
            </a:pathLst>
          </a:custGeom>
          <a:solidFill>
            <a:srgbClr val="00C8E9">
              <a:alpha val="620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64"/>
          <p:cNvSpPr/>
          <p:nvPr/>
        </p:nvSpPr>
        <p:spPr>
          <a:xfrm rot="10800000">
            <a:off x="7664646" y="3373949"/>
            <a:ext cx="714528" cy="1067628"/>
          </a:xfrm>
          <a:custGeom>
            <a:rect b="b" l="l" r="r" t="t"/>
            <a:pathLst>
              <a:path extrusionOk="0" h="206305" w="138073">
                <a:moveTo>
                  <a:pt x="115578" y="0"/>
                </a:moveTo>
                <a:cubicBezTo>
                  <a:pt x="100187" y="0"/>
                  <a:pt x="79617" y="7103"/>
                  <a:pt x="53719" y="21310"/>
                </a:cubicBezTo>
                <a:cubicBezTo>
                  <a:pt x="17906" y="40992"/>
                  <a:pt x="0" y="73698"/>
                  <a:pt x="0" y="119278"/>
                </a:cubicBezTo>
                <a:cubicBezTo>
                  <a:pt x="0" y="144584"/>
                  <a:pt x="7399" y="165450"/>
                  <a:pt x="22198" y="181728"/>
                </a:cubicBezTo>
                <a:cubicBezTo>
                  <a:pt x="36997" y="198155"/>
                  <a:pt x="56087" y="206294"/>
                  <a:pt x="79617" y="206294"/>
                </a:cubicBezTo>
                <a:cubicBezTo>
                  <a:pt x="79981" y="206301"/>
                  <a:pt x="80345" y="206305"/>
                  <a:pt x="80708" y="206305"/>
                </a:cubicBezTo>
                <a:cubicBezTo>
                  <a:pt x="95564" y="206305"/>
                  <a:pt x="109924" y="200416"/>
                  <a:pt x="120758" y="190016"/>
                </a:cubicBezTo>
                <a:cubicBezTo>
                  <a:pt x="131709" y="180101"/>
                  <a:pt x="138072" y="165746"/>
                  <a:pt x="137776" y="150799"/>
                </a:cubicBezTo>
                <a:cubicBezTo>
                  <a:pt x="138072" y="138368"/>
                  <a:pt x="133189" y="126529"/>
                  <a:pt x="124457" y="117946"/>
                </a:cubicBezTo>
                <a:cubicBezTo>
                  <a:pt x="115689" y="109321"/>
                  <a:pt x="103988" y="104466"/>
                  <a:pt x="91797" y="104466"/>
                </a:cubicBezTo>
                <a:cubicBezTo>
                  <a:pt x="91437" y="104466"/>
                  <a:pt x="91077" y="104471"/>
                  <a:pt x="90716" y="104479"/>
                </a:cubicBezTo>
                <a:cubicBezTo>
                  <a:pt x="66002" y="104479"/>
                  <a:pt x="52979" y="114986"/>
                  <a:pt x="51796" y="136000"/>
                </a:cubicBezTo>
                <a:cubicBezTo>
                  <a:pt x="43212" y="124309"/>
                  <a:pt x="38921" y="110399"/>
                  <a:pt x="38921" y="94268"/>
                </a:cubicBezTo>
                <a:cubicBezTo>
                  <a:pt x="38921" y="56087"/>
                  <a:pt x="64079" y="30189"/>
                  <a:pt x="114690" y="16575"/>
                </a:cubicBezTo>
                <a:cubicBezTo>
                  <a:pt x="122090" y="14799"/>
                  <a:pt x="125789" y="11691"/>
                  <a:pt x="125789" y="7399"/>
                </a:cubicBezTo>
                <a:cubicBezTo>
                  <a:pt x="125789" y="2516"/>
                  <a:pt x="122385" y="0"/>
                  <a:pt x="115578" y="0"/>
                </a:cubicBezTo>
                <a:close/>
              </a:path>
            </a:pathLst>
          </a:custGeom>
          <a:solidFill>
            <a:srgbClr val="00C8E9">
              <a:alpha val="620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64"/>
          <p:cNvSpPr txBox="1"/>
          <p:nvPr>
            <p:ph idx="1" type="subTitle"/>
          </p:nvPr>
        </p:nvSpPr>
        <p:spPr>
          <a:xfrm>
            <a:off x="0" y="675975"/>
            <a:ext cx="7055400" cy="3994200"/>
          </a:xfrm>
          <a:prstGeom prst="rect">
            <a:avLst/>
          </a:prstGeom>
          <a:noFill/>
          <a:ln>
            <a:noFill/>
          </a:ln>
        </p:spPr>
        <p:txBody>
          <a:bodyPr anchorCtr="0" anchor="t" bIns="0" lIns="731500" spcFirstLastPara="1" rIns="457200" wrap="square" tIns="91425">
            <a:noAutofit/>
          </a:bodyPr>
          <a:lstStyle>
            <a:lvl1pPr lvl="0" rtl="0">
              <a:spcBef>
                <a:spcPts val="0"/>
              </a:spcBef>
              <a:spcAft>
                <a:spcPts val="0"/>
              </a:spcAft>
              <a:buNone/>
              <a:defRPr sz="2200">
                <a:solidFill>
                  <a:srgbClr val="FFFFFF"/>
                </a:solidFill>
                <a:latin typeface="Roboto"/>
                <a:ea typeface="Roboto"/>
                <a:cs typeface="Roboto"/>
                <a:sym typeface="Roboto"/>
              </a:defRPr>
            </a:lvl1pPr>
            <a:lvl2pPr lvl="1" rtl="0">
              <a:spcBef>
                <a:spcPts val="0"/>
              </a:spcBef>
              <a:spcAft>
                <a:spcPts val="0"/>
              </a:spcAft>
              <a:buNone/>
              <a:defRPr>
                <a:solidFill>
                  <a:srgbClr val="FFFFFF"/>
                </a:solidFill>
                <a:latin typeface="Roboto"/>
                <a:ea typeface="Roboto"/>
                <a:cs typeface="Roboto"/>
                <a:sym typeface="Roboto"/>
              </a:defRPr>
            </a:lvl2pPr>
            <a:lvl3pPr lvl="2" rtl="0">
              <a:spcBef>
                <a:spcPts val="0"/>
              </a:spcBef>
              <a:spcAft>
                <a:spcPts val="0"/>
              </a:spcAft>
              <a:buNone/>
              <a:defRPr>
                <a:solidFill>
                  <a:srgbClr val="FFFFFF"/>
                </a:solidFill>
                <a:latin typeface="Roboto"/>
                <a:ea typeface="Roboto"/>
                <a:cs typeface="Roboto"/>
                <a:sym typeface="Roboto"/>
              </a:defRPr>
            </a:lvl3pPr>
            <a:lvl4pPr lvl="3" rtl="0">
              <a:spcBef>
                <a:spcPts val="0"/>
              </a:spcBef>
              <a:spcAft>
                <a:spcPts val="0"/>
              </a:spcAft>
              <a:buNone/>
              <a:defRPr>
                <a:solidFill>
                  <a:srgbClr val="FFFFFF"/>
                </a:solidFill>
                <a:latin typeface="Roboto"/>
                <a:ea typeface="Roboto"/>
                <a:cs typeface="Roboto"/>
                <a:sym typeface="Roboto"/>
              </a:defRPr>
            </a:lvl4pPr>
            <a:lvl5pPr lvl="4" rtl="0">
              <a:spcBef>
                <a:spcPts val="0"/>
              </a:spcBef>
              <a:spcAft>
                <a:spcPts val="0"/>
              </a:spcAft>
              <a:buNone/>
              <a:defRPr>
                <a:solidFill>
                  <a:srgbClr val="FFFFFF"/>
                </a:solidFill>
                <a:latin typeface="Roboto"/>
                <a:ea typeface="Roboto"/>
                <a:cs typeface="Roboto"/>
                <a:sym typeface="Roboto"/>
              </a:defRPr>
            </a:lvl5pPr>
            <a:lvl6pPr lvl="5" rtl="0">
              <a:spcBef>
                <a:spcPts val="0"/>
              </a:spcBef>
              <a:spcAft>
                <a:spcPts val="0"/>
              </a:spcAft>
              <a:buNone/>
              <a:defRPr>
                <a:solidFill>
                  <a:srgbClr val="FFFFFF"/>
                </a:solidFill>
                <a:latin typeface="Roboto"/>
                <a:ea typeface="Roboto"/>
                <a:cs typeface="Roboto"/>
                <a:sym typeface="Roboto"/>
              </a:defRPr>
            </a:lvl6pPr>
            <a:lvl7pPr lvl="6" rtl="0">
              <a:spcBef>
                <a:spcPts val="0"/>
              </a:spcBef>
              <a:spcAft>
                <a:spcPts val="0"/>
              </a:spcAft>
              <a:buNone/>
              <a:defRPr>
                <a:solidFill>
                  <a:srgbClr val="FFFFFF"/>
                </a:solidFill>
                <a:latin typeface="Roboto"/>
                <a:ea typeface="Roboto"/>
                <a:cs typeface="Roboto"/>
                <a:sym typeface="Roboto"/>
              </a:defRPr>
            </a:lvl7pPr>
            <a:lvl8pPr lvl="7" rtl="0">
              <a:spcBef>
                <a:spcPts val="0"/>
              </a:spcBef>
              <a:spcAft>
                <a:spcPts val="0"/>
              </a:spcAft>
              <a:buNone/>
              <a:defRPr>
                <a:solidFill>
                  <a:srgbClr val="FFFFFF"/>
                </a:solidFill>
                <a:latin typeface="Roboto"/>
                <a:ea typeface="Roboto"/>
                <a:cs typeface="Roboto"/>
                <a:sym typeface="Roboto"/>
              </a:defRPr>
            </a:lvl8pPr>
            <a:lvl9pPr lvl="8" rtl="0">
              <a:spcBef>
                <a:spcPts val="0"/>
              </a:spcBef>
              <a:spcAft>
                <a:spcPts val="0"/>
              </a:spcAft>
              <a:buNone/>
              <a:defRPr>
                <a:solidFill>
                  <a:srgbClr val="FFFFFF"/>
                </a:solidFill>
                <a:latin typeface="Roboto"/>
                <a:ea typeface="Roboto"/>
                <a:cs typeface="Roboto"/>
                <a:sym typeface="Roboto"/>
              </a:defRPr>
            </a:lvl9pPr>
          </a:lstStyle>
          <a:p/>
        </p:txBody>
      </p:sp>
      <p:sp>
        <p:nvSpPr>
          <p:cNvPr id="829" name="Google Shape;829;p64"/>
          <p:cNvSpPr txBox="1"/>
          <p:nvPr>
            <p:ph idx="2" type="subTitle"/>
          </p:nvPr>
        </p:nvSpPr>
        <p:spPr>
          <a:xfrm>
            <a:off x="5643450" y="2693050"/>
            <a:ext cx="3272100" cy="614100"/>
          </a:xfrm>
          <a:prstGeom prst="rect">
            <a:avLst/>
          </a:prstGeom>
          <a:noFill/>
          <a:ln>
            <a:noFill/>
          </a:ln>
        </p:spPr>
        <p:txBody>
          <a:bodyPr anchorCtr="0" anchor="t" bIns="0" lIns="731500" spcFirstLastPara="1" rIns="548625" wrap="square" tIns="91425">
            <a:noAutofit/>
          </a:bodyPr>
          <a:lstStyle>
            <a:lvl1pPr lvl="0" rtl="0" algn="r">
              <a:spcBef>
                <a:spcPts val="0"/>
              </a:spcBef>
              <a:spcAft>
                <a:spcPts val="0"/>
              </a:spcAft>
              <a:buNone/>
              <a:defRPr b="1">
                <a:solidFill>
                  <a:srgbClr val="FFFFFF"/>
                </a:solidFill>
                <a:latin typeface="Roboto"/>
                <a:ea typeface="Roboto"/>
                <a:cs typeface="Roboto"/>
                <a:sym typeface="Roboto"/>
              </a:defRPr>
            </a:lvl1pPr>
            <a:lvl2pPr lvl="1" rtl="0" algn="r">
              <a:spcBef>
                <a:spcPts val="0"/>
              </a:spcBef>
              <a:spcAft>
                <a:spcPts val="0"/>
              </a:spcAft>
              <a:buNone/>
              <a:defRPr>
                <a:solidFill>
                  <a:srgbClr val="FFFFFF"/>
                </a:solidFill>
                <a:latin typeface="Roboto"/>
                <a:ea typeface="Roboto"/>
                <a:cs typeface="Roboto"/>
                <a:sym typeface="Roboto"/>
              </a:defRPr>
            </a:lvl2pPr>
            <a:lvl3pPr lvl="2" rtl="0" algn="r">
              <a:spcBef>
                <a:spcPts val="0"/>
              </a:spcBef>
              <a:spcAft>
                <a:spcPts val="0"/>
              </a:spcAft>
              <a:buNone/>
              <a:defRPr>
                <a:solidFill>
                  <a:srgbClr val="FFFFFF"/>
                </a:solidFill>
                <a:latin typeface="Roboto"/>
                <a:ea typeface="Roboto"/>
                <a:cs typeface="Roboto"/>
                <a:sym typeface="Roboto"/>
              </a:defRPr>
            </a:lvl3pPr>
            <a:lvl4pPr lvl="3" rtl="0" algn="r">
              <a:spcBef>
                <a:spcPts val="0"/>
              </a:spcBef>
              <a:spcAft>
                <a:spcPts val="0"/>
              </a:spcAft>
              <a:buNone/>
              <a:defRPr>
                <a:solidFill>
                  <a:srgbClr val="FFFFFF"/>
                </a:solidFill>
                <a:latin typeface="Roboto"/>
                <a:ea typeface="Roboto"/>
                <a:cs typeface="Roboto"/>
                <a:sym typeface="Roboto"/>
              </a:defRPr>
            </a:lvl4pPr>
            <a:lvl5pPr lvl="4" rtl="0" algn="r">
              <a:spcBef>
                <a:spcPts val="0"/>
              </a:spcBef>
              <a:spcAft>
                <a:spcPts val="0"/>
              </a:spcAft>
              <a:buNone/>
              <a:defRPr>
                <a:solidFill>
                  <a:srgbClr val="FFFFFF"/>
                </a:solidFill>
                <a:latin typeface="Roboto"/>
                <a:ea typeface="Roboto"/>
                <a:cs typeface="Roboto"/>
                <a:sym typeface="Roboto"/>
              </a:defRPr>
            </a:lvl5pPr>
            <a:lvl6pPr lvl="5" rtl="0" algn="r">
              <a:spcBef>
                <a:spcPts val="0"/>
              </a:spcBef>
              <a:spcAft>
                <a:spcPts val="0"/>
              </a:spcAft>
              <a:buNone/>
              <a:defRPr>
                <a:solidFill>
                  <a:srgbClr val="FFFFFF"/>
                </a:solidFill>
                <a:latin typeface="Roboto"/>
                <a:ea typeface="Roboto"/>
                <a:cs typeface="Roboto"/>
                <a:sym typeface="Roboto"/>
              </a:defRPr>
            </a:lvl6pPr>
            <a:lvl7pPr lvl="6" rtl="0" algn="r">
              <a:spcBef>
                <a:spcPts val="0"/>
              </a:spcBef>
              <a:spcAft>
                <a:spcPts val="0"/>
              </a:spcAft>
              <a:buNone/>
              <a:defRPr>
                <a:solidFill>
                  <a:srgbClr val="FFFFFF"/>
                </a:solidFill>
                <a:latin typeface="Roboto"/>
                <a:ea typeface="Roboto"/>
                <a:cs typeface="Roboto"/>
                <a:sym typeface="Roboto"/>
              </a:defRPr>
            </a:lvl7pPr>
            <a:lvl8pPr lvl="7" rtl="0" algn="r">
              <a:spcBef>
                <a:spcPts val="0"/>
              </a:spcBef>
              <a:spcAft>
                <a:spcPts val="0"/>
              </a:spcAft>
              <a:buNone/>
              <a:defRPr>
                <a:solidFill>
                  <a:srgbClr val="FFFFFF"/>
                </a:solidFill>
                <a:latin typeface="Roboto"/>
                <a:ea typeface="Roboto"/>
                <a:cs typeface="Roboto"/>
                <a:sym typeface="Roboto"/>
              </a:defRPr>
            </a:lvl8pPr>
            <a:lvl9pPr lvl="8" rtl="0" algn="r">
              <a:spcBef>
                <a:spcPts val="0"/>
              </a:spcBef>
              <a:spcAft>
                <a:spcPts val="0"/>
              </a:spcAft>
              <a:buNone/>
              <a:defRPr>
                <a:solidFill>
                  <a:srgbClr val="FFFFFF"/>
                </a:solidFill>
                <a:latin typeface="Roboto"/>
                <a:ea typeface="Roboto"/>
                <a:cs typeface="Roboto"/>
                <a:sym typeface="Roboto"/>
              </a:defRPr>
            </a:lvl9pPr>
          </a:lstStyle>
          <a:p/>
        </p:txBody>
      </p:sp>
      <p:sp>
        <p:nvSpPr>
          <p:cNvPr id="830" name="Google Shape;830;p64"/>
          <p:cNvSpPr txBox="1"/>
          <p:nvPr>
            <p:ph idx="3"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0. Pro Tip">
  <p:cSld name="CUSTOM_17_2_1_2_3_2_1">
    <p:spTree>
      <p:nvGrpSpPr>
        <p:cNvPr id="831" name="Shape 831"/>
        <p:cNvGrpSpPr/>
        <p:nvPr/>
      </p:nvGrpSpPr>
      <p:grpSpPr>
        <a:xfrm>
          <a:off x="0" y="0"/>
          <a:ext cx="0" cy="0"/>
          <a:chOff x="0" y="0"/>
          <a:chExt cx="0" cy="0"/>
        </a:xfrm>
      </p:grpSpPr>
      <p:pic>
        <p:nvPicPr>
          <p:cNvPr id="832" name="Google Shape;832;p65"/>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pic>
        <p:nvPicPr>
          <p:cNvPr id="833" name="Google Shape;833;p65"/>
          <p:cNvPicPr preferRelativeResize="0"/>
          <p:nvPr/>
        </p:nvPicPr>
        <p:blipFill>
          <a:blip r:embed="rId3">
            <a:alphaModFix/>
          </a:blip>
          <a:stretch>
            <a:fillRect/>
          </a:stretch>
        </p:blipFill>
        <p:spPr>
          <a:xfrm>
            <a:off x="3519925" y="637950"/>
            <a:ext cx="1951750" cy="1730500"/>
          </a:xfrm>
          <a:prstGeom prst="rect">
            <a:avLst/>
          </a:prstGeom>
          <a:noFill/>
          <a:ln>
            <a:noFill/>
          </a:ln>
        </p:spPr>
      </p:pic>
      <p:sp>
        <p:nvSpPr>
          <p:cNvPr id="834" name="Google Shape;834;p65"/>
          <p:cNvSpPr txBox="1"/>
          <p:nvPr>
            <p:ph type="title"/>
          </p:nvPr>
        </p:nvSpPr>
        <p:spPr>
          <a:xfrm>
            <a:off x="237100" y="3396650"/>
            <a:ext cx="8595300" cy="79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600">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835" name="Google Shape;835;p65"/>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836" name="Google Shape;836;p65"/>
          <p:cNvSpPr txBox="1"/>
          <p:nvPr/>
        </p:nvSpPr>
        <p:spPr>
          <a:xfrm>
            <a:off x="274350" y="2544575"/>
            <a:ext cx="8595300" cy="458400"/>
          </a:xfrm>
          <a:prstGeom prst="rect">
            <a:avLst/>
          </a:prstGeom>
          <a:noFill/>
          <a:ln>
            <a:noFill/>
          </a:ln>
        </p:spPr>
        <p:txBody>
          <a:bodyPr anchorCtr="0" anchor="t" bIns="0" lIns="0" spcFirstLastPara="1" rIns="0" wrap="square" tIns="0">
            <a:noAutofit/>
          </a:bodyPr>
          <a:lstStyle/>
          <a:p>
            <a:pPr indent="0" lvl="0" marL="0" rtl="0" algn="ctr">
              <a:lnSpc>
                <a:spcPct val="110000"/>
              </a:lnSpc>
              <a:spcBef>
                <a:spcPts val="0"/>
              </a:spcBef>
              <a:spcAft>
                <a:spcPts val="0"/>
              </a:spcAft>
              <a:buNone/>
            </a:pPr>
            <a:r>
              <a:rPr lang="en" sz="3600">
                <a:solidFill>
                  <a:srgbClr val="2CC2F2"/>
                </a:solidFill>
                <a:latin typeface="Oswald"/>
                <a:ea typeface="Oswald"/>
                <a:cs typeface="Oswald"/>
                <a:sym typeface="Oswald"/>
              </a:rPr>
              <a:t>Pro Tip:</a:t>
            </a:r>
            <a:endParaRPr sz="3600">
              <a:solidFill>
                <a:srgbClr val="2CC2F2"/>
              </a:solidFill>
              <a:latin typeface="Oswald"/>
              <a:ea typeface="Oswald"/>
              <a:cs typeface="Oswald"/>
              <a:sym typeface="Oswald"/>
            </a:endParaRPr>
          </a:p>
        </p:txBody>
      </p:sp>
      <p:cxnSp>
        <p:nvCxnSpPr>
          <p:cNvPr id="837" name="Google Shape;837;p65"/>
          <p:cNvCxnSpPr/>
          <p:nvPr/>
        </p:nvCxnSpPr>
        <p:spPr>
          <a:xfrm>
            <a:off x="2298900" y="3234725"/>
            <a:ext cx="4546200" cy="0"/>
          </a:xfrm>
          <a:prstGeom prst="straightConnector1">
            <a:avLst/>
          </a:prstGeom>
          <a:noFill/>
          <a:ln cap="flat" cmpd="sng" w="9525">
            <a:solidFill>
              <a:srgbClr val="000000"/>
            </a:solidFill>
            <a:prstDash val="solid"/>
            <a:round/>
            <a:headEnd len="med" w="med" type="none"/>
            <a:tailEnd len="med" w="med" type="none"/>
          </a:ln>
        </p:spPr>
      </p:cxnSp>
      <p:sp>
        <p:nvSpPr>
          <p:cNvPr id="838" name="Google Shape;838;p65"/>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1. Case Study">
  <p:cSld name="CUSTOM_17_2_1_2_3_2_1_1">
    <p:spTree>
      <p:nvGrpSpPr>
        <p:cNvPr id="839" name="Shape 839"/>
        <p:cNvGrpSpPr/>
        <p:nvPr/>
      </p:nvGrpSpPr>
      <p:grpSpPr>
        <a:xfrm>
          <a:off x="0" y="0"/>
          <a:ext cx="0" cy="0"/>
          <a:chOff x="0" y="0"/>
          <a:chExt cx="0" cy="0"/>
        </a:xfrm>
      </p:grpSpPr>
      <p:pic>
        <p:nvPicPr>
          <p:cNvPr id="840" name="Google Shape;840;p66"/>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841" name="Google Shape;841;p66"/>
          <p:cNvSpPr txBox="1"/>
          <p:nvPr>
            <p:ph type="title"/>
          </p:nvPr>
        </p:nvSpPr>
        <p:spPr>
          <a:xfrm>
            <a:off x="237100" y="3396650"/>
            <a:ext cx="8595300" cy="79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600">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842" name="Google Shape;842;p66"/>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843" name="Google Shape;843;p66"/>
          <p:cNvCxnSpPr/>
          <p:nvPr/>
        </p:nvCxnSpPr>
        <p:spPr>
          <a:xfrm>
            <a:off x="2298900" y="3234725"/>
            <a:ext cx="4546200" cy="0"/>
          </a:xfrm>
          <a:prstGeom prst="straightConnector1">
            <a:avLst/>
          </a:prstGeom>
          <a:noFill/>
          <a:ln cap="flat" cmpd="sng" w="9525">
            <a:solidFill>
              <a:srgbClr val="000000"/>
            </a:solidFill>
            <a:prstDash val="solid"/>
            <a:round/>
            <a:headEnd len="med" w="med" type="none"/>
            <a:tailEnd len="med" w="med" type="none"/>
          </a:ln>
        </p:spPr>
      </p:cxnSp>
      <p:sp>
        <p:nvSpPr>
          <p:cNvPr id="844" name="Google Shape;844;p66"/>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pic>
        <p:nvPicPr>
          <p:cNvPr id="845" name="Google Shape;845;p66"/>
          <p:cNvPicPr preferRelativeResize="0"/>
          <p:nvPr/>
        </p:nvPicPr>
        <p:blipFill rotWithShape="1">
          <a:blip r:embed="rId3">
            <a:alphaModFix/>
          </a:blip>
          <a:srcRect b="0" l="0" r="0" t="0"/>
          <a:stretch/>
        </p:blipFill>
        <p:spPr>
          <a:xfrm>
            <a:off x="3437575" y="785925"/>
            <a:ext cx="2194350" cy="2194350"/>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1. Watch a Video">
  <p:cSld name="CUSTOM_3">
    <p:spTree>
      <p:nvGrpSpPr>
        <p:cNvPr id="846" name="Shape 846"/>
        <p:cNvGrpSpPr/>
        <p:nvPr/>
      </p:nvGrpSpPr>
      <p:grpSpPr>
        <a:xfrm>
          <a:off x="0" y="0"/>
          <a:ext cx="0" cy="0"/>
          <a:chOff x="0" y="0"/>
          <a:chExt cx="0" cy="0"/>
        </a:xfrm>
      </p:grpSpPr>
      <p:pic>
        <p:nvPicPr>
          <p:cNvPr id="847" name="Google Shape;847;p67"/>
          <p:cNvPicPr preferRelativeResize="0"/>
          <p:nvPr/>
        </p:nvPicPr>
        <p:blipFill rotWithShape="1">
          <a:blip r:embed="rId2">
            <a:alphaModFix/>
          </a:blip>
          <a:srcRect b="0" l="0" r="0" t="0"/>
          <a:stretch/>
        </p:blipFill>
        <p:spPr>
          <a:xfrm>
            <a:off x="-25" y="-14"/>
            <a:ext cx="9144000" cy="5143513"/>
          </a:xfrm>
          <a:prstGeom prst="rect">
            <a:avLst/>
          </a:prstGeom>
          <a:noFill/>
          <a:ln>
            <a:noFill/>
          </a:ln>
        </p:spPr>
      </p:pic>
      <p:sp>
        <p:nvSpPr>
          <p:cNvPr id="848" name="Google Shape;848;p67"/>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FFFFFF"/>
                </a:solidFill>
              </a:defRPr>
            </a:lvl1pPr>
            <a:lvl2pPr lvl="1" rtl="0">
              <a:buNone/>
              <a:defRPr sz="600">
                <a:solidFill>
                  <a:srgbClr val="FFFFFF"/>
                </a:solidFill>
              </a:defRPr>
            </a:lvl2pPr>
            <a:lvl3pPr lvl="2" rtl="0">
              <a:buNone/>
              <a:defRPr sz="600">
                <a:solidFill>
                  <a:srgbClr val="FFFFFF"/>
                </a:solidFill>
              </a:defRPr>
            </a:lvl3pPr>
            <a:lvl4pPr lvl="3" rtl="0">
              <a:buNone/>
              <a:defRPr sz="600">
                <a:solidFill>
                  <a:srgbClr val="FFFFFF"/>
                </a:solidFill>
              </a:defRPr>
            </a:lvl4pPr>
            <a:lvl5pPr lvl="4" rtl="0">
              <a:buNone/>
              <a:defRPr sz="600">
                <a:solidFill>
                  <a:srgbClr val="FFFFFF"/>
                </a:solidFill>
              </a:defRPr>
            </a:lvl5pPr>
            <a:lvl6pPr lvl="5" rtl="0">
              <a:buNone/>
              <a:defRPr sz="600">
                <a:solidFill>
                  <a:srgbClr val="FFFFFF"/>
                </a:solidFill>
              </a:defRPr>
            </a:lvl6pPr>
            <a:lvl7pPr lvl="6" rtl="0">
              <a:buNone/>
              <a:defRPr sz="600">
                <a:solidFill>
                  <a:srgbClr val="FFFFFF"/>
                </a:solidFill>
              </a:defRPr>
            </a:lvl7pPr>
            <a:lvl8pPr lvl="7" rtl="0">
              <a:buNone/>
              <a:defRPr sz="600">
                <a:solidFill>
                  <a:srgbClr val="FFFFFF"/>
                </a:solidFill>
              </a:defRPr>
            </a:lvl8pPr>
            <a:lvl9pPr lvl="8" rtl="0">
              <a:buNone/>
              <a:defRPr sz="600">
                <a:solidFill>
                  <a:srgbClr val="FFFFFF"/>
                </a:solidFill>
              </a:defRPr>
            </a:lvl9pPr>
          </a:lstStyle>
          <a:p>
            <a:pPr indent="0" lvl="0" marL="0" rtl="0" algn="l">
              <a:spcBef>
                <a:spcPts val="0"/>
              </a:spcBef>
              <a:spcAft>
                <a:spcPts val="0"/>
              </a:spcAft>
              <a:buNone/>
            </a:pPr>
            <a:fld id="{00000000-1234-1234-1234-123412341234}" type="slidenum">
              <a:rPr lang="en"/>
              <a:t>‹#›</a:t>
            </a:fld>
            <a:endParaRPr/>
          </a:p>
        </p:txBody>
      </p:sp>
      <p:sp>
        <p:nvSpPr>
          <p:cNvPr id="849" name="Google Shape;849;p67"/>
          <p:cNvSpPr txBox="1"/>
          <p:nvPr/>
        </p:nvSpPr>
        <p:spPr>
          <a:xfrm>
            <a:off x="1714425" y="2164500"/>
            <a:ext cx="5564700" cy="229800"/>
          </a:xfrm>
          <a:prstGeom prst="rect">
            <a:avLst/>
          </a:prstGeom>
          <a:noFill/>
          <a:ln>
            <a:noFill/>
          </a:ln>
        </p:spPr>
        <p:txBody>
          <a:bodyPr anchorCtr="0" anchor="t" bIns="91425" lIns="0" spcFirstLastPara="1" rIns="0" wrap="square" tIns="91425">
            <a:noAutofit/>
          </a:bodyPr>
          <a:lstStyle/>
          <a:p>
            <a:pPr indent="0" lvl="0" marL="0" rtl="0" algn="ctr">
              <a:lnSpc>
                <a:spcPct val="110000"/>
              </a:lnSpc>
              <a:spcBef>
                <a:spcPts val="0"/>
              </a:spcBef>
              <a:spcAft>
                <a:spcPts val="0"/>
              </a:spcAft>
              <a:buNone/>
            </a:pPr>
            <a:r>
              <a:rPr lang="en" sz="2400">
                <a:latin typeface="Oswald"/>
                <a:ea typeface="Oswald"/>
                <a:cs typeface="Oswald"/>
                <a:sym typeface="Oswald"/>
              </a:rPr>
              <a:t>Time For a Quick Video</a:t>
            </a:r>
            <a:endParaRPr sz="2400">
              <a:latin typeface="Oswald"/>
              <a:ea typeface="Oswald"/>
              <a:cs typeface="Oswald"/>
              <a:sym typeface="Oswald"/>
            </a:endParaRPr>
          </a:p>
        </p:txBody>
      </p:sp>
      <p:cxnSp>
        <p:nvCxnSpPr>
          <p:cNvPr id="850" name="Google Shape;850;p67"/>
          <p:cNvCxnSpPr/>
          <p:nvPr/>
        </p:nvCxnSpPr>
        <p:spPr>
          <a:xfrm>
            <a:off x="2865900" y="2743100"/>
            <a:ext cx="3261900" cy="0"/>
          </a:xfrm>
          <a:prstGeom prst="straightConnector1">
            <a:avLst/>
          </a:prstGeom>
          <a:noFill/>
          <a:ln cap="flat" cmpd="sng" w="9525">
            <a:solidFill>
              <a:srgbClr val="000000"/>
            </a:solidFill>
            <a:prstDash val="solid"/>
            <a:round/>
            <a:headEnd len="med" w="med" type="none"/>
            <a:tailEnd len="med" w="med" type="none"/>
          </a:ln>
        </p:spPr>
      </p:cxnSp>
      <p:sp>
        <p:nvSpPr>
          <p:cNvPr id="851" name="Google Shape;851;p67"/>
          <p:cNvSpPr/>
          <p:nvPr/>
        </p:nvSpPr>
        <p:spPr>
          <a:xfrm>
            <a:off x="3990975" y="969600"/>
            <a:ext cx="1011600" cy="10116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67"/>
          <p:cNvSpPr/>
          <p:nvPr/>
        </p:nvSpPr>
        <p:spPr>
          <a:xfrm flipH="1" rot="-5400000">
            <a:off x="4301173" y="1235738"/>
            <a:ext cx="554225" cy="479325"/>
          </a:xfrm>
          <a:prstGeom prst="flowChartMerge">
            <a:avLst/>
          </a:prstGeom>
          <a:solidFill>
            <a:srgbClr val="FF0000">
              <a:alpha val="71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67"/>
          <p:cNvSpPr txBox="1"/>
          <p:nvPr>
            <p:ph type="title"/>
          </p:nvPr>
        </p:nvSpPr>
        <p:spPr>
          <a:xfrm>
            <a:off x="1284925" y="2806275"/>
            <a:ext cx="6548400" cy="7800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2400">
                <a:latin typeface="Oswald Light"/>
                <a:ea typeface="Oswald Light"/>
                <a:cs typeface="Oswald Light"/>
                <a:sym typeface="Oswald Light"/>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3. The End">
  <p:cSld name="CUSTOM_7">
    <p:spTree>
      <p:nvGrpSpPr>
        <p:cNvPr id="854" name="Shape 854"/>
        <p:cNvGrpSpPr/>
        <p:nvPr/>
      </p:nvGrpSpPr>
      <p:grpSpPr>
        <a:xfrm>
          <a:off x="0" y="0"/>
          <a:ext cx="0" cy="0"/>
          <a:chOff x="0" y="0"/>
          <a:chExt cx="0" cy="0"/>
        </a:xfrm>
      </p:grpSpPr>
      <p:pic>
        <p:nvPicPr>
          <p:cNvPr id="855" name="Google Shape;855;p68"/>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856" name="Google Shape;856;p68"/>
          <p:cNvSpPr txBox="1"/>
          <p:nvPr/>
        </p:nvSpPr>
        <p:spPr>
          <a:xfrm>
            <a:off x="8607775" y="4957200"/>
            <a:ext cx="261900" cy="105600"/>
          </a:xfrm>
          <a:prstGeom prst="rect">
            <a:avLst/>
          </a:prstGeom>
          <a:noFill/>
          <a:ln>
            <a:noFill/>
          </a:ln>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sz="600"/>
              <a:t>‹#›</a:t>
            </a:fld>
            <a:endParaRPr sz="600"/>
          </a:p>
        </p:txBody>
      </p:sp>
      <p:sp>
        <p:nvSpPr>
          <p:cNvPr id="857" name="Google Shape;857;p68"/>
          <p:cNvSpPr txBox="1"/>
          <p:nvPr/>
        </p:nvSpPr>
        <p:spPr>
          <a:xfrm>
            <a:off x="-12300" y="4916650"/>
            <a:ext cx="7971900" cy="226800"/>
          </a:xfrm>
          <a:prstGeom prst="rect">
            <a:avLst/>
          </a:prstGeom>
          <a:noFill/>
          <a:ln>
            <a:noFill/>
          </a:ln>
        </p:spPr>
        <p:txBody>
          <a:bodyPr anchorCtr="0" anchor="t" bIns="0" lIns="274300" spcFirstLastPara="1" rIns="0" wrap="square" tIns="45700">
            <a:noAutofit/>
          </a:bodyPr>
          <a:lstStyle/>
          <a:p>
            <a:pPr indent="0" lvl="0" marL="0" rtl="0" algn="l">
              <a:spcBef>
                <a:spcPts val="0"/>
              </a:spcBef>
              <a:spcAft>
                <a:spcPts val="0"/>
              </a:spcAft>
              <a:buNone/>
            </a:pPr>
            <a:r>
              <a:t/>
            </a:r>
            <a:endParaRPr sz="700"/>
          </a:p>
        </p:txBody>
      </p:sp>
      <p:pic>
        <p:nvPicPr>
          <p:cNvPr id="858" name="Google Shape;858;p68"/>
          <p:cNvPicPr preferRelativeResize="0"/>
          <p:nvPr/>
        </p:nvPicPr>
        <p:blipFill>
          <a:blip r:embed="rId3">
            <a:alphaModFix/>
          </a:blip>
          <a:stretch>
            <a:fillRect/>
          </a:stretch>
        </p:blipFill>
        <p:spPr>
          <a:xfrm>
            <a:off x="2048599" y="496138"/>
            <a:ext cx="5046801" cy="4151226"/>
          </a:xfrm>
          <a:prstGeom prst="rect">
            <a:avLst/>
          </a:prstGeom>
          <a:noFill/>
          <a:ln>
            <a:noFill/>
          </a:ln>
          <a:effectLst>
            <a:outerShdw blurRad="57150" rotWithShape="0" algn="bl" dir="5400000" dist="19050">
              <a:srgbClr val="000000">
                <a:alpha val="50000"/>
              </a:srgbClr>
            </a:outerShdw>
          </a:effectLst>
        </p:spPr>
      </p:pic>
      <p:sp>
        <p:nvSpPr>
          <p:cNvPr id="859" name="Google Shape;859;p68"/>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4. Next Class">
  <p:cSld name="CUSTOM_2_3_1_1_1_1_1_2_1_2_1_1_1_1_1_4_2_1">
    <p:spTree>
      <p:nvGrpSpPr>
        <p:cNvPr id="860" name="Shape 860"/>
        <p:cNvGrpSpPr/>
        <p:nvPr/>
      </p:nvGrpSpPr>
      <p:grpSpPr>
        <a:xfrm>
          <a:off x="0" y="0"/>
          <a:ext cx="0" cy="0"/>
          <a:chOff x="0" y="0"/>
          <a:chExt cx="0" cy="0"/>
        </a:xfrm>
      </p:grpSpPr>
      <p:pic>
        <p:nvPicPr>
          <p:cNvPr id="861" name="Google Shape;861;p69"/>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862" name="Google Shape;862;p69"/>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863" name="Google Shape;863;p69"/>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864" name="Google Shape;864;p69"/>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grpSp>
        <p:nvGrpSpPr>
          <p:cNvPr id="865" name="Google Shape;865;p69"/>
          <p:cNvGrpSpPr/>
          <p:nvPr/>
        </p:nvGrpSpPr>
        <p:grpSpPr>
          <a:xfrm>
            <a:off x="4167150" y="1202575"/>
            <a:ext cx="809700" cy="809700"/>
            <a:chOff x="1457325" y="1219200"/>
            <a:chExt cx="809700" cy="809700"/>
          </a:xfrm>
        </p:grpSpPr>
        <p:sp>
          <p:nvSpPr>
            <p:cNvPr id="866" name="Google Shape;866;p69"/>
            <p:cNvSpPr/>
            <p:nvPr/>
          </p:nvSpPr>
          <p:spPr>
            <a:xfrm>
              <a:off x="1457325" y="1219200"/>
              <a:ext cx="809700" cy="809700"/>
            </a:xfrm>
            <a:prstGeom prst="ellipse">
              <a:avLst/>
            </a:prstGeom>
            <a:solidFill>
              <a:srgbClr val="E514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69"/>
            <p:cNvSpPr/>
            <p:nvPr/>
          </p:nvSpPr>
          <p:spPr>
            <a:xfrm>
              <a:off x="1547875" y="1378513"/>
              <a:ext cx="628599" cy="491082"/>
            </a:xfrm>
            <a:custGeom>
              <a:rect b="b" l="l" r="r" t="t"/>
              <a:pathLst>
                <a:path extrusionOk="0" h="208971" w="267489">
                  <a:moveTo>
                    <a:pt x="163598" y="0"/>
                  </a:moveTo>
                  <a:cubicBezTo>
                    <a:pt x="158256" y="0"/>
                    <a:pt x="152897" y="2019"/>
                    <a:pt x="148784" y="6031"/>
                  </a:cubicBezTo>
                  <a:cubicBezTo>
                    <a:pt x="140709" y="14107"/>
                    <a:pt x="140507" y="27229"/>
                    <a:pt x="148582" y="35506"/>
                  </a:cubicBezTo>
                  <a:lnTo>
                    <a:pt x="196427" y="83553"/>
                  </a:lnTo>
                  <a:lnTo>
                    <a:pt x="20793" y="83553"/>
                  </a:lnTo>
                  <a:cubicBezTo>
                    <a:pt x="9286" y="83553"/>
                    <a:pt x="0" y="92839"/>
                    <a:pt x="0" y="104346"/>
                  </a:cubicBezTo>
                  <a:cubicBezTo>
                    <a:pt x="0" y="115853"/>
                    <a:pt x="9286" y="125140"/>
                    <a:pt x="20793" y="125140"/>
                  </a:cubicBezTo>
                  <a:lnTo>
                    <a:pt x="196427" y="125140"/>
                  </a:lnTo>
                  <a:lnTo>
                    <a:pt x="148582" y="173187"/>
                  </a:lnTo>
                  <a:cubicBezTo>
                    <a:pt x="140305" y="181262"/>
                    <a:pt x="140103" y="194586"/>
                    <a:pt x="148380" y="202863"/>
                  </a:cubicBezTo>
                  <a:cubicBezTo>
                    <a:pt x="152468" y="206951"/>
                    <a:pt x="157788" y="208971"/>
                    <a:pt x="163097" y="208971"/>
                  </a:cubicBezTo>
                  <a:cubicBezTo>
                    <a:pt x="168538" y="208971"/>
                    <a:pt x="173970" y="206850"/>
                    <a:pt x="178056" y="202661"/>
                  </a:cubicBezTo>
                  <a:lnTo>
                    <a:pt x="261432" y="119285"/>
                  </a:lnTo>
                  <a:cubicBezTo>
                    <a:pt x="262240" y="118276"/>
                    <a:pt x="263047" y="117266"/>
                    <a:pt x="263855" y="116055"/>
                  </a:cubicBezTo>
                  <a:cubicBezTo>
                    <a:pt x="263855" y="116055"/>
                    <a:pt x="263855" y="116055"/>
                    <a:pt x="263855" y="115853"/>
                  </a:cubicBezTo>
                  <a:cubicBezTo>
                    <a:pt x="264662" y="114642"/>
                    <a:pt x="265470" y="113431"/>
                    <a:pt x="266075" y="112220"/>
                  </a:cubicBezTo>
                  <a:cubicBezTo>
                    <a:pt x="266075" y="112018"/>
                    <a:pt x="266075" y="112018"/>
                    <a:pt x="266075" y="111816"/>
                  </a:cubicBezTo>
                  <a:cubicBezTo>
                    <a:pt x="266479" y="110806"/>
                    <a:pt x="266883" y="109595"/>
                    <a:pt x="267085" y="108182"/>
                  </a:cubicBezTo>
                  <a:lnTo>
                    <a:pt x="267085" y="107980"/>
                  </a:lnTo>
                  <a:cubicBezTo>
                    <a:pt x="267488" y="105558"/>
                    <a:pt x="267488" y="102933"/>
                    <a:pt x="267085" y="100511"/>
                  </a:cubicBezTo>
                  <a:lnTo>
                    <a:pt x="267085" y="100309"/>
                  </a:lnTo>
                  <a:cubicBezTo>
                    <a:pt x="266883" y="99097"/>
                    <a:pt x="266479" y="97886"/>
                    <a:pt x="266075" y="96675"/>
                  </a:cubicBezTo>
                  <a:cubicBezTo>
                    <a:pt x="266075" y="96473"/>
                    <a:pt x="266075" y="96473"/>
                    <a:pt x="266075" y="96473"/>
                  </a:cubicBezTo>
                  <a:cubicBezTo>
                    <a:pt x="265470" y="95262"/>
                    <a:pt x="264864" y="94050"/>
                    <a:pt x="264258" y="93041"/>
                  </a:cubicBezTo>
                  <a:cubicBezTo>
                    <a:pt x="264258" y="93041"/>
                    <a:pt x="264258" y="92839"/>
                    <a:pt x="264258" y="92839"/>
                  </a:cubicBezTo>
                  <a:cubicBezTo>
                    <a:pt x="263451" y="91628"/>
                    <a:pt x="262643" y="90619"/>
                    <a:pt x="261634" y="89609"/>
                  </a:cubicBezTo>
                  <a:lnTo>
                    <a:pt x="178460" y="6233"/>
                  </a:lnTo>
                  <a:cubicBezTo>
                    <a:pt x="174398" y="2069"/>
                    <a:pt x="169007" y="0"/>
                    <a:pt x="1635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 name="Google Shape;868;p69"/>
          <p:cNvSpPr txBox="1"/>
          <p:nvPr>
            <p:ph type="title"/>
          </p:nvPr>
        </p:nvSpPr>
        <p:spPr>
          <a:xfrm>
            <a:off x="274325" y="2886325"/>
            <a:ext cx="8595300" cy="79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869" name="Google Shape;869;p69"/>
          <p:cNvSpPr txBox="1"/>
          <p:nvPr/>
        </p:nvSpPr>
        <p:spPr>
          <a:xfrm>
            <a:off x="-100" y="2088475"/>
            <a:ext cx="91440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600"/>
              </a:spcAft>
              <a:buNone/>
            </a:pPr>
            <a:r>
              <a:rPr lang="en" sz="3600">
                <a:solidFill>
                  <a:schemeClr val="lt1"/>
                </a:solidFill>
                <a:latin typeface="Oswald"/>
                <a:ea typeface="Oswald"/>
                <a:cs typeface="Oswald"/>
                <a:sym typeface="Oswald"/>
              </a:rPr>
              <a:t>Next Class</a:t>
            </a:r>
            <a:endParaRPr>
              <a:solidFill>
                <a:schemeClr val="dk1"/>
              </a:solidFill>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5. Activity Everyone DO">
  <p:cSld name="CUSTOM_2_3_1_1_3_1_1_2_1_1_1_2_3_1_1_1">
    <p:spTree>
      <p:nvGrpSpPr>
        <p:cNvPr id="870" name="Shape 870"/>
        <p:cNvGrpSpPr/>
        <p:nvPr/>
      </p:nvGrpSpPr>
      <p:grpSpPr>
        <a:xfrm>
          <a:off x="0" y="0"/>
          <a:ext cx="0" cy="0"/>
          <a:chOff x="0" y="0"/>
          <a:chExt cx="0" cy="0"/>
        </a:xfrm>
      </p:grpSpPr>
      <p:pic>
        <p:nvPicPr>
          <p:cNvPr id="871" name="Google Shape;871;p70"/>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872" name="Google Shape;872;p70"/>
          <p:cNvSpPr txBox="1"/>
          <p:nvPr>
            <p:ph type="title"/>
          </p:nvPr>
        </p:nvSpPr>
        <p:spPr>
          <a:xfrm>
            <a:off x="-101100" y="4408125"/>
            <a:ext cx="8970300" cy="537000"/>
          </a:xfrm>
          <a:prstGeom prst="rect">
            <a:avLst/>
          </a:prstGeom>
          <a:noFill/>
          <a:ln>
            <a:noFill/>
          </a:ln>
        </p:spPr>
        <p:txBody>
          <a:bodyPr anchorCtr="0" anchor="t" bIns="0" lIns="457200" spcFirstLastPara="1" rIns="274300" wrap="square" tIns="9125">
            <a:noAutofit/>
          </a:bodyPr>
          <a:lstStyle>
            <a:lvl1pPr lvl="0" rtl="0" algn="r">
              <a:spcBef>
                <a:spcPts val="0"/>
              </a:spcBef>
              <a:spcAft>
                <a:spcPts val="0"/>
              </a:spcAft>
              <a:buNone/>
              <a:defRPr sz="1800">
                <a:solidFill>
                  <a:srgbClr val="FFFFFF"/>
                </a:solidFill>
                <a:latin typeface="Oswald"/>
                <a:ea typeface="Oswald"/>
                <a:cs typeface="Oswald"/>
                <a:sym typeface="Oswa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73" name="Google Shape;873;p70"/>
          <p:cNvSpPr txBox="1"/>
          <p:nvPr/>
        </p:nvSpPr>
        <p:spPr>
          <a:xfrm>
            <a:off x="274325" y="3943225"/>
            <a:ext cx="8424300" cy="330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rgbClr val="FFFFFF"/>
                </a:solidFill>
                <a:latin typeface="Oswald"/>
                <a:ea typeface="Oswald"/>
                <a:cs typeface="Oswald"/>
                <a:sym typeface="Oswald"/>
              </a:rPr>
              <a:t>Suggested Time:</a:t>
            </a:r>
            <a:endParaRPr sz="1800">
              <a:solidFill>
                <a:srgbClr val="FFFFFF"/>
              </a:solidFill>
              <a:latin typeface="Oswald"/>
              <a:ea typeface="Oswald"/>
              <a:cs typeface="Oswald"/>
              <a:sym typeface="Oswald"/>
            </a:endParaRPr>
          </a:p>
        </p:txBody>
      </p:sp>
      <p:sp>
        <p:nvSpPr>
          <p:cNvPr id="874" name="Google Shape;874;p70"/>
          <p:cNvSpPr txBox="1"/>
          <p:nvPr>
            <p:ph idx="2" type="title"/>
          </p:nvPr>
        </p:nvSpPr>
        <p:spPr>
          <a:xfrm>
            <a:off x="274325" y="2619925"/>
            <a:ext cx="8595300" cy="5370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None/>
              <a:defRPr sz="3500">
                <a:solidFill>
                  <a:srgbClr val="FFFFFF"/>
                </a:solidFill>
                <a:latin typeface="Oswald Light"/>
                <a:ea typeface="Oswald Light"/>
                <a:cs typeface="Oswald Light"/>
                <a:sym typeface="Oswald Light"/>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cxnSp>
        <p:nvCxnSpPr>
          <p:cNvPr id="875" name="Google Shape;875;p70"/>
          <p:cNvCxnSpPr/>
          <p:nvPr/>
        </p:nvCxnSpPr>
        <p:spPr>
          <a:xfrm>
            <a:off x="509975" y="4347550"/>
            <a:ext cx="8097900" cy="0"/>
          </a:xfrm>
          <a:prstGeom prst="straightConnector1">
            <a:avLst/>
          </a:prstGeom>
          <a:noFill/>
          <a:ln cap="flat" cmpd="sng" w="9525">
            <a:solidFill>
              <a:srgbClr val="FFFFFF"/>
            </a:solidFill>
            <a:prstDash val="solid"/>
            <a:round/>
            <a:headEnd len="med" w="med" type="none"/>
            <a:tailEnd len="med" w="med" type="none"/>
          </a:ln>
        </p:spPr>
      </p:cxnSp>
      <p:sp>
        <p:nvSpPr>
          <p:cNvPr id="876" name="Google Shape;876;p70"/>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pic>
        <p:nvPicPr>
          <p:cNvPr id="877" name="Google Shape;877;p70"/>
          <p:cNvPicPr preferRelativeResize="0"/>
          <p:nvPr/>
        </p:nvPicPr>
        <p:blipFill>
          <a:blip r:embed="rId3">
            <a:alphaModFix/>
          </a:blip>
          <a:stretch>
            <a:fillRect/>
          </a:stretch>
        </p:blipFill>
        <p:spPr>
          <a:xfrm>
            <a:off x="3662050" y="590600"/>
            <a:ext cx="1819900" cy="19264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44" Type="http://schemas.openxmlformats.org/officeDocument/2006/relationships/slideLayout" Target="../slideLayouts/slideLayout55.xml"/><Relationship Id="rId43" Type="http://schemas.openxmlformats.org/officeDocument/2006/relationships/slideLayout" Target="../slideLayouts/slideLayout54.xml"/><Relationship Id="rId46" Type="http://schemas.openxmlformats.org/officeDocument/2006/relationships/slideLayout" Target="../slideLayouts/slideLayout57.xml"/><Relationship Id="rId45" Type="http://schemas.openxmlformats.org/officeDocument/2006/relationships/slideLayout" Target="../slideLayouts/slideLayout56.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48" Type="http://schemas.openxmlformats.org/officeDocument/2006/relationships/slideLayout" Target="../slideLayouts/slideLayout59.xml"/><Relationship Id="rId47" Type="http://schemas.openxmlformats.org/officeDocument/2006/relationships/slideLayout" Target="../slideLayouts/slideLayout58.xml"/><Relationship Id="rId49" Type="http://schemas.openxmlformats.org/officeDocument/2006/relationships/slideLayout" Target="../slideLayouts/slideLayout6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33" Type="http://schemas.openxmlformats.org/officeDocument/2006/relationships/slideLayout" Target="../slideLayouts/slideLayout44.xml"/><Relationship Id="rId32" Type="http://schemas.openxmlformats.org/officeDocument/2006/relationships/slideLayout" Target="../slideLayouts/slideLayout43.xml"/><Relationship Id="rId35" Type="http://schemas.openxmlformats.org/officeDocument/2006/relationships/slideLayout" Target="../slideLayouts/slideLayout46.xml"/><Relationship Id="rId34" Type="http://schemas.openxmlformats.org/officeDocument/2006/relationships/slideLayout" Target="../slideLayouts/slideLayout45.xml"/><Relationship Id="rId37" Type="http://schemas.openxmlformats.org/officeDocument/2006/relationships/slideLayout" Target="../slideLayouts/slideLayout48.xml"/><Relationship Id="rId36" Type="http://schemas.openxmlformats.org/officeDocument/2006/relationships/slideLayout" Target="../slideLayouts/slideLayout47.xml"/><Relationship Id="rId39" Type="http://schemas.openxmlformats.org/officeDocument/2006/relationships/slideLayout" Target="../slideLayouts/slideLayout50.xml"/><Relationship Id="rId38" Type="http://schemas.openxmlformats.org/officeDocument/2006/relationships/slideLayout" Target="../slideLayouts/slideLayout49.xml"/><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29" Type="http://schemas.openxmlformats.org/officeDocument/2006/relationships/slideLayout" Target="../slideLayouts/slideLayout40.xml"/><Relationship Id="rId51" Type="http://schemas.openxmlformats.org/officeDocument/2006/relationships/slideLayout" Target="../slideLayouts/slideLayout62.xml"/><Relationship Id="rId50" Type="http://schemas.openxmlformats.org/officeDocument/2006/relationships/slideLayout" Target="../slideLayouts/slideLayout61.xml"/><Relationship Id="rId53" Type="http://schemas.openxmlformats.org/officeDocument/2006/relationships/slideLayout" Target="../slideLayouts/slideLayout64.xml"/><Relationship Id="rId52" Type="http://schemas.openxmlformats.org/officeDocument/2006/relationships/slideLayout" Target="../slideLayouts/slideLayout63.xml"/><Relationship Id="rId11" Type="http://schemas.openxmlformats.org/officeDocument/2006/relationships/slideLayout" Target="../slideLayouts/slideLayout22.xml"/><Relationship Id="rId55" Type="http://schemas.openxmlformats.org/officeDocument/2006/relationships/slideLayout" Target="../slideLayouts/slideLayout66.xml"/><Relationship Id="rId10" Type="http://schemas.openxmlformats.org/officeDocument/2006/relationships/slideLayout" Target="../slideLayouts/slideLayout21.xml"/><Relationship Id="rId54" Type="http://schemas.openxmlformats.org/officeDocument/2006/relationships/slideLayout" Target="../slideLayouts/slideLayout65.xml"/><Relationship Id="rId13" Type="http://schemas.openxmlformats.org/officeDocument/2006/relationships/slideLayout" Target="../slideLayouts/slideLayout24.xml"/><Relationship Id="rId57" Type="http://schemas.openxmlformats.org/officeDocument/2006/relationships/slideLayout" Target="../slideLayouts/slideLayout68.xml"/><Relationship Id="rId12" Type="http://schemas.openxmlformats.org/officeDocument/2006/relationships/slideLayout" Target="../slideLayouts/slideLayout23.xml"/><Relationship Id="rId56" Type="http://schemas.openxmlformats.org/officeDocument/2006/relationships/slideLayout" Target="../slideLayouts/slideLayout67.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58" Type="http://schemas.openxmlformats.org/officeDocument/2006/relationships/theme" Target="../theme/theme1.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p14:dur="400">
        <p:fade thruBlk="1"/>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nvSpPr>
        <p:spPr>
          <a:xfrm>
            <a:off x="8607775" y="4957200"/>
            <a:ext cx="261900" cy="105600"/>
          </a:xfrm>
          <a:prstGeom prst="rect">
            <a:avLst/>
          </a:prstGeom>
          <a:noFill/>
          <a:ln>
            <a:noFill/>
          </a:ln>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sz="600">
                <a:latin typeface="Roboto"/>
                <a:ea typeface="Roboto"/>
                <a:cs typeface="Roboto"/>
                <a:sym typeface="Roboto"/>
              </a:rPr>
              <a:t>‹#›</a:t>
            </a:fld>
            <a:endParaRPr sz="600">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 id="2147483704" r:id="rId46"/>
    <p:sldLayoutId id="2147483705" r:id="rId47"/>
    <p:sldLayoutId id="2147483706" r:id="rId48"/>
    <p:sldLayoutId id="2147483707" r:id="rId49"/>
    <p:sldLayoutId id="2147483708" r:id="rId50"/>
    <p:sldLayoutId id="2147483709" r:id="rId51"/>
    <p:sldLayoutId id="2147483710" r:id="rId52"/>
    <p:sldLayoutId id="2147483711" r:id="rId53"/>
    <p:sldLayoutId id="2147483712" r:id="rId54"/>
    <p:sldLayoutId id="2147483713" r:id="rId55"/>
    <p:sldLayoutId id="2147483714" r:id="rId56"/>
    <p:sldLayoutId id="2147483715" r:id="rId57"/>
  </p:sldLayoutIdLst>
  <mc:AlternateContent>
    <mc:Choice Requires="p14">
      <p:transition p14:dur="400">
        <p:fade thruBlk="1"/>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image" Target="../media/image5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6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image" Target="../media/image5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 Id="rId3" Type="http://schemas.openxmlformats.org/officeDocument/2006/relationships/image" Target="../media/image5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5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 Id="rId3" Type="http://schemas.openxmlformats.org/officeDocument/2006/relationships/image" Target="../media/image5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5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1" name="Shape 881"/>
        <p:cNvGrpSpPr/>
        <p:nvPr/>
      </p:nvGrpSpPr>
      <p:grpSpPr>
        <a:xfrm>
          <a:off x="0" y="0"/>
          <a:ext cx="0" cy="0"/>
          <a:chOff x="0" y="0"/>
          <a:chExt cx="0" cy="0"/>
        </a:xfrm>
      </p:grpSpPr>
      <p:sp>
        <p:nvSpPr>
          <p:cNvPr id="882" name="Google Shape;882;p71"/>
          <p:cNvSpPr txBox="1"/>
          <p:nvPr>
            <p:ph type="title"/>
          </p:nvPr>
        </p:nvSpPr>
        <p:spPr>
          <a:xfrm>
            <a:off x="-4350" y="1213825"/>
            <a:ext cx="9144000" cy="1581900"/>
          </a:xfrm>
          <a:prstGeom prst="rect">
            <a:avLst/>
          </a:prstGeom>
        </p:spPr>
        <p:txBody>
          <a:bodyPr anchorCtr="0" anchor="ctr" bIns="0" lIns="3108950" spcFirstLastPara="1" rIns="182875" wrap="square" tIns="0">
            <a:noAutofit/>
          </a:bodyPr>
          <a:lstStyle/>
          <a:p>
            <a:pPr indent="0" lvl="0" marL="0" rtl="0" algn="l">
              <a:spcBef>
                <a:spcPts val="0"/>
              </a:spcBef>
              <a:spcAft>
                <a:spcPts val="0"/>
              </a:spcAft>
              <a:buNone/>
            </a:pPr>
            <a:r>
              <a:rPr lang="en"/>
              <a:t>Progressive Web Apps (PWAs)</a:t>
            </a:r>
            <a:endParaRPr/>
          </a:p>
        </p:txBody>
      </p:sp>
      <p:sp>
        <p:nvSpPr>
          <p:cNvPr id="883" name="Google Shape;883;p71"/>
          <p:cNvSpPr txBox="1"/>
          <p:nvPr>
            <p:ph idx="2" type="title"/>
          </p:nvPr>
        </p:nvSpPr>
        <p:spPr>
          <a:xfrm>
            <a:off x="3254000" y="4157175"/>
            <a:ext cx="4373700" cy="434400"/>
          </a:xfrm>
          <a:prstGeom prst="rect">
            <a:avLst/>
          </a:prstGeom>
        </p:spPr>
        <p:txBody>
          <a:bodyPr anchorCtr="0" anchor="ctr" bIns="0" lIns="640075" spcFirstLastPara="1" rIns="91425" wrap="square" tIns="0">
            <a:noAutofit/>
          </a:bodyPr>
          <a:lstStyle/>
          <a:p>
            <a:pPr indent="0" lvl="0" marL="0" rtl="0" algn="r">
              <a:spcBef>
                <a:spcPts val="0"/>
              </a:spcBef>
              <a:spcAft>
                <a:spcPts val="0"/>
              </a:spcAft>
              <a:buNone/>
            </a:pPr>
            <a:r>
              <a:rPr lang="en"/>
              <a:t>Module</a:t>
            </a:r>
            <a:r>
              <a:rPr lang="en"/>
              <a:t> 19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1" name="Shape 961"/>
        <p:cNvGrpSpPr/>
        <p:nvPr/>
      </p:nvGrpSpPr>
      <p:grpSpPr>
        <a:xfrm>
          <a:off x="0" y="0"/>
          <a:ext cx="0" cy="0"/>
          <a:chOff x="0" y="0"/>
          <a:chExt cx="0" cy="0"/>
        </a:xfrm>
      </p:grpSpPr>
      <p:sp>
        <p:nvSpPr>
          <p:cNvPr id="962" name="Google Shape;962;p80"/>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solidFill>
                  <a:schemeClr val="dk1"/>
                </a:solidFill>
              </a:rPr>
              <a:t>PWAs Work Offline</a:t>
            </a:r>
            <a:endParaRPr sz="1600">
              <a:solidFill>
                <a:schemeClr val="dk1"/>
              </a:solidFill>
            </a:endParaRPr>
          </a:p>
          <a:p>
            <a:pPr indent="0" lvl="0" marL="0" rtl="0" algn="l">
              <a:spcBef>
                <a:spcPts val="0"/>
              </a:spcBef>
              <a:spcAft>
                <a:spcPts val="0"/>
              </a:spcAft>
              <a:buNone/>
            </a:pPr>
            <a:r>
              <a:t/>
            </a:r>
            <a:endParaRPr/>
          </a:p>
        </p:txBody>
      </p:sp>
      <p:sp>
        <p:nvSpPr>
          <p:cNvPr id="963" name="Google Shape;963;p80"/>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Clr>
                <a:schemeClr val="dk1"/>
              </a:buClr>
              <a:buSzPts val="1100"/>
              <a:buFont typeface="Arial"/>
              <a:buNone/>
            </a:pPr>
            <a:r>
              <a:rPr lang="en"/>
              <a:t>A PWA also uses a service worker, which allows a user to access visited pages even if the app is offline.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964" name="Google Shape;964;p80"/>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pic>
        <p:nvPicPr>
          <p:cNvPr id="965" name="Google Shape;965;p80"/>
          <p:cNvPicPr preferRelativeResize="0"/>
          <p:nvPr/>
        </p:nvPicPr>
        <p:blipFill>
          <a:blip r:embed="rId3">
            <a:alphaModFix/>
          </a:blip>
          <a:stretch>
            <a:fillRect/>
          </a:stretch>
        </p:blipFill>
        <p:spPr>
          <a:xfrm>
            <a:off x="508800" y="726975"/>
            <a:ext cx="7897325" cy="4199975"/>
          </a:xfrm>
          <a:prstGeom prst="rect">
            <a:avLst/>
          </a:prstGeom>
          <a:noFill/>
          <a:ln>
            <a:noFill/>
          </a:ln>
        </p:spPr>
      </p:pic>
      <p:sp>
        <p:nvSpPr>
          <p:cNvPr id="966" name="Google Shape;966;p80"/>
          <p:cNvSpPr txBox="1"/>
          <p:nvPr/>
        </p:nvSpPr>
        <p:spPr>
          <a:xfrm>
            <a:off x="1354150" y="3571125"/>
            <a:ext cx="24693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latin typeface="Roboto Medium"/>
                <a:ea typeface="Roboto Medium"/>
                <a:cs typeface="Roboto Medium"/>
                <a:sym typeface="Roboto Medium"/>
              </a:rPr>
              <a:t>(Web application)</a:t>
            </a:r>
            <a:endParaRPr sz="1500">
              <a:latin typeface="Roboto Medium"/>
              <a:ea typeface="Roboto Medium"/>
              <a:cs typeface="Roboto Medium"/>
              <a:sym typeface="Roboto Medium"/>
            </a:endParaRPr>
          </a:p>
        </p:txBody>
      </p:sp>
      <p:sp>
        <p:nvSpPr>
          <p:cNvPr id="967" name="Google Shape;967;p80"/>
          <p:cNvSpPr txBox="1"/>
          <p:nvPr/>
        </p:nvSpPr>
        <p:spPr>
          <a:xfrm>
            <a:off x="4820400" y="3571125"/>
            <a:ext cx="32568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latin typeface="Roboto Medium"/>
                <a:ea typeface="Roboto Medium"/>
                <a:cs typeface="Roboto Medium"/>
                <a:sym typeface="Roboto Medium"/>
              </a:rPr>
              <a:t>(Progressive Web Application)</a:t>
            </a:r>
            <a:endParaRPr sz="1500">
              <a:latin typeface="Roboto Medium"/>
              <a:ea typeface="Roboto Medium"/>
              <a:cs typeface="Roboto Medium"/>
              <a:sym typeface="Roboto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1" name="Shape 971"/>
        <p:cNvGrpSpPr/>
        <p:nvPr/>
      </p:nvGrpSpPr>
      <p:grpSpPr>
        <a:xfrm>
          <a:off x="0" y="0"/>
          <a:ext cx="0" cy="0"/>
          <a:chOff x="0" y="0"/>
          <a:chExt cx="0" cy="0"/>
        </a:xfrm>
      </p:grpSpPr>
      <p:sp>
        <p:nvSpPr>
          <p:cNvPr id="972" name="Google Shape;972;p81"/>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solidFill>
                  <a:schemeClr val="dk1"/>
                </a:solidFill>
              </a:rPr>
              <a:t>PWAs Are Installable</a:t>
            </a:r>
            <a:endParaRPr sz="1600">
              <a:solidFill>
                <a:schemeClr val="dk1"/>
              </a:solidFill>
            </a:endParaRPr>
          </a:p>
          <a:p>
            <a:pPr indent="0" lvl="0" marL="0" rtl="0" algn="l">
              <a:spcBef>
                <a:spcPts val="0"/>
              </a:spcBef>
              <a:spcAft>
                <a:spcPts val="0"/>
              </a:spcAft>
              <a:buNone/>
            </a:pPr>
            <a:r>
              <a:t/>
            </a:r>
            <a:endParaRPr/>
          </a:p>
        </p:txBody>
      </p:sp>
      <p:sp>
        <p:nvSpPr>
          <p:cNvPr id="973" name="Google Shape;973;p81"/>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Clr>
                <a:schemeClr val="dk1"/>
              </a:buClr>
              <a:buSzPts val="1100"/>
              <a:buFont typeface="Arial"/>
              <a:buNone/>
            </a:pPr>
            <a:r>
              <a:rPr lang="en"/>
              <a:t>A PWA uses a special set of instructions for the browser called </a:t>
            </a:r>
            <a:br>
              <a:rPr lang="en"/>
            </a:br>
            <a:r>
              <a:rPr lang="en"/>
              <a:t>a </a:t>
            </a:r>
            <a:r>
              <a:rPr lang="en">
                <a:solidFill>
                  <a:srgbClr val="FFFFFF"/>
                </a:solidFill>
                <a:highlight>
                  <a:srgbClr val="000000"/>
                </a:highlight>
                <a:latin typeface="Inconsolata"/>
                <a:ea typeface="Inconsolata"/>
                <a:cs typeface="Inconsolata"/>
                <a:sym typeface="Inconsolata"/>
              </a:rPr>
              <a:t>manifest.json</a:t>
            </a:r>
            <a:r>
              <a:rPr lang="en"/>
              <a:t>, which adds a splash screen and makes the app installable directly on the user’s device.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974" name="Google Shape;974;p81"/>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975" name="Google Shape;975;p81"/>
          <p:cNvSpPr txBox="1"/>
          <p:nvPr/>
        </p:nvSpPr>
        <p:spPr>
          <a:xfrm>
            <a:off x="625400" y="2036625"/>
            <a:ext cx="7791300" cy="1800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sz="2100">
              <a:solidFill>
                <a:srgbClr val="FFFFFF"/>
              </a:solidFill>
              <a:latin typeface="Roboto"/>
              <a:ea typeface="Roboto"/>
              <a:cs typeface="Roboto"/>
              <a:sym typeface="Roboto"/>
            </a:endParaRPr>
          </a:p>
          <a:p>
            <a:pPr indent="0" lvl="0" marL="0" rtl="0" algn="ctr">
              <a:spcBef>
                <a:spcPts val="0"/>
              </a:spcBef>
              <a:spcAft>
                <a:spcPts val="0"/>
              </a:spcAft>
              <a:buNone/>
            </a:pPr>
            <a:r>
              <a:t/>
            </a:r>
            <a:endParaRPr sz="2100">
              <a:solidFill>
                <a:srgbClr val="FFFFFF"/>
              </a:solidFill>
              <a:latin typeface="Roboto"/>
              <a:ea typeface="Roboto"/>
              <a:cs typeface="Roboto"/>
              <a:sym typeface="Roboto"/>
            </a:endParaRPr>
          </a:p>
          <a:p>
            <a:pPr indent="457200" lvl="0" marL="2286000" rtl="0" algn="l">
              <a:spcBef>
                <a:spcPts val="0"/>
              </a:spcBef>
              <a:spcAft>
                <a:spcPts val="0"/>
              </a:spcAft>
              <a:buNone/>
            </a:pPr>
            <a:r>
              <a:rPr lang="en" sz="2100">
                <a:solidFill>
                  <a:srgbClr val="FFFFFF"/>
                </a:solidFill>
                <a:latin typeface="Roboto"/>
                <a:ea typeface="Roboto"/>
                <a:cs typeface="Roboto"/>
                <a:sym typeface="Roboto"/>
              </a:rPr>
              <a:t>@TODO ADD GRAPHIC </a:t>
            </a:r>
            <a:endParaRPr sz="2100">
              <a:solidFill>
                <a:srgbClr val="FFFFFF"/>
              </a:solidFill>
              <a:latin typeface="Roboto"/>
              <a:ea typeface="Roboto"/>
              <a:cs typeface="Roboto"/>
              <a:sym typeface="Roboto"/>
            </a:endParaRPr>
          </a:p>
          <a:p>
            <a:pPr indent="0" lvl="0" marL="0" rtl="0" algn="ctr">
              <a:spcBef>
                <a:spcPts val="0"/>
              </a:spcBef>
              <a:spcAft>
                <a:spcPts val="0"/>
              </a:spcAft>
              <a:buNone/>
            </a:pPr>
            <a:r>
              <a:rPr lang="en" sz="2100">
                <a:solidFill>
                  <a:srgbClr val="FFFFFF"/>
                </a:solidFill>
                <a:latin typeface="Roboto"/>
                <a:ea typeface="Roboto"/>
                <a:cs typeface="Roboto"/>
                <a:sym typeface="Roboto"/>
              </a:rPr>
              <a:t>TO ILLUSTRATE</a:t>
            </a:r>
            <a:endParaRPr sz="2100">
              <a:solidFill>
                <a:srgbClr val="FFFFFF"/>
              </a:solidFill>
              <a:latin typeface="Roboto"/>
              <a:ea typeface="Roboto"/>
              <a:cs typeface="Roboto"/>
              <a:sym typeface="Roboto"/>
            </a:endParaRPr>
          </a:p>
          <a:p>
            <a:pPr indent="0" lvl="0" marL="0" rtl="0" algn="ctr">
              <a:spcBef>
                <a:spcPts val="0"/>
              </a:spcBef>
              <a:spcAft>
                <a:spcPts val="0"/>
              </a:spcAft>
              <a:buNone/>
            </a:pPr>
            <a:r>
              <a:rPr lang="en" sz="2100">
                <a:solidFill>
                  <a:srgbClr val="FFFFFF"/>
                </a:solidFill>
                <a:latin typeface="Roboto"/>
                <a:ea typeface="Roboto"/>
                <a:cs typeface="Roboto"/>
                <a:sym typeface="Roboto"/>
              </a:rPr>
              <a:t> EXPLANATION</a:t>
            </a:r>
            <a:endParaRPr sz="2100">
              <a:solidFill>
                <a:srgbClr val="FFFFFF"/>
              </a:solidFill>
              <a:latin typeface="Roboto"/>
              <a:ea typeface="Roboto"/>
              <a:cs typeface="Roboto"/>
              <a:sym typeface="Roboto"/>
            </a:endParaRPr>
          </a:p>
        </p:txBody>
      </p:sp>
      <p:pic>
        <p:nvPicPr>
          <p:cNvPr id="976" name="Google Shape;976;p81"/>
          <p:cNvPicPr preferRelativeResize="0"/>
          <p:nvPr/>
        </p:nvPicPr>
        <p:blipFill>
          <a:blip r:embed="rId3">
            <a:alphaModFix/>
          </a:blip>
          <a:stretch>
            <a:fillRect/>
          </a:stretch>
        </p:blipFill>
        <p:spPr>
          <a:xfrm>
            <a:off x="1013250" y="1456575"/>
            <a:ext cx="6542699" cy="3402450"/>
          </a:xfrm>
          <a:prstGeom prst="rect">
            <a:avLst/>
          </a:prstGeom>
          <a:noFill/>
          <a:ln>
            <a:noFill/>
          </a:ln>
        </p:spPr>
      </p:pic>
      <p:sp>
        <p:nvSpPr>
          <p:cNvPr id="977" name="Google Shape;977;p81"/>
          <p:cNvSpPr txBox="1"/>
          <p:nvPr/>
        </p:nvSpPr>
        <p:spPr>
          <a:xfrm>
            <a:off x="1877600" y="3841775"/>
            <a:ext cx="2025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Roboto"/>
                <a:ea typeface="Roboto"/>
                <a:cs typeface="Roboto"/>
                <a:sym typeface="Roboto"/>
              </a:rPr>
              <a:t>(Installable)</a:t>
            </a:r>
            <a:endParaRPr b="1">
              <a:latin typeface="Roboto"/>
              <a:ea typeface="Roboto"/>
              <a:cs typeface="Roboto"/>
              <a:sym typeface="Roboto"/>
            </a:endParaRPr>
          </a:p>
        </p:txBody>
      </p:sp>
      <p:sp>
        <p:nvSpPr>
          <p:cNvPr id="978" name="Google Shape;978;p81"/>
          <p:cNvSpPr txBox="1"/>
          <p:nvPr/>
        </p:nvSpPr>
        <p:spPr>
          <a:xfrm>
            <a:off x="5245925" y="3841775"/>
            <a:ext cx="1718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Roboto"/>
                <a:ea typeface="Roboto"/>
                <a:cs typeface="Roboto"/>
                <a:sym typeface="Roboto"/>
              </a:rPr>
              <a:t>(Splash Screen)</a:t>
            </a:r>
            <a:endParaRPr b="1">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2" name="Shape 982"/>
        <p:cNvGrpSpPr/>
        <p:nvPr/>
      </p:nvGrpSpPr>
      <p:grpSpPr>
        <a:xfrm>
          <a:off x="0" y="0"/>
          <a:ext cx="0" cy="0"/>
          <a:chOff x="0" y="0"/>
          <a:chExt cx="0" cy="0"/>
        </a:xfrm>
      </p:grpSpPr>
      <p:sp>
        <p:nvSpPr>
          <p:cNvPr id="983" name="Google Shape;983;p82"/>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solidFill>
                  <a:schemeClr val="dk1"/>
                </a:solidFill>
              </a:rPr>
              <a:t>PWAs Are Secure</a:t>
            </a:r>
            <a:endParaRPr sz="1600">
              <a:solidFill>
                <a:schemeClr val="dk1"/>
              </a:solidFill>
            </a:endParaRPr>
          </a:p>
          <a:p>
            <a:pPr indent="0" lvl="0" marL="0" rtl="0" algn="l">
              <a:spcBef>
                <a:spcPts val="0"/>
              </a:spcBef>
              <a:spcAft>
                <a:spcPts val="0"/>
              </a:spcAft>
              <a:buNone/>
            </a:pPr>
            <a:r>
              <a:t/>
            </a:r>
            <a:endParaRPr/>
          </a:p>
        </p:txBody>
      </p:sp>
      <p:sp>
        <p:nvSpPr>
          <p:cNvPr id="984" name="Google Shape;984;p82"/>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None/>
            </a:pPr>
            <a:r>
              <a:rPr lang="en"/>
              <a:t>A PWA works on a secure connection to help keep users and their data safe.</a:t>
            </a:r>
            <a:endParaRPr/>
          </a:p>
        </p:txBody>
      </p:sp>
      <p:sp>
        <p:nvSpPr>
          <p:cNvPr id="985" name="Google Shape;985;p82"/>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pic>
        <p:nvPicPr>
          <p:cNvPr id="986" name="Google Shape;986;p82"/>
          <p:cNvPicPr preferRelativeResize="0"/>
          <p:nvPr/>
        </p:nvPicPr>
        <p:blipFill>
          <a:blip r:embed="rId3">
            <a:alphaModFix/>
          </a:blip>
          <a:stretch>
            <a:fillRect/>
          </a:stretch>
        </p:blipFill>
        <p:spPr>
          <a:xfrm>
            <a:off x="2371025" y="822388"/>
            <a:ext cx="4165776" cy="3500775"/>
          </a:xfrm>
          <a:prstGeom prst="rect">
            <a:avLst/>
          </a:prstGeom>
          <a:noFill/>
          <a:ln>
            <a:noFill/>
          </a:ln>
        </p:spPr>
      </p:pic>
      <p:sp>
        <p:nvSpPr>
          <p:cNvPr id="987" name="Google Shape;987;p82"/>
          <p:cNvSpPr txBox="1"/>
          <p:nvPr/>
        </p:nvSpPr>
        <p:spPr>
          <a:xfrm>
            <a:off x="1627700" y="4144700"/>
            <a:ext cx="5260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Roboto"/>
                <a:ea typeface="Roboto"/>
                <a:cs typeface="Roboto"/>
                <a:sym typeface="Roboto"/>
              </a:rPr>
              <a:t>(HTTPS stands for hypertext transfer protocol secure)</a:t>
            </a:r>
            <a:endParaRPr b="1">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1" name="Shape 991"/>
        <p:cNvGrpSpPr/>
        <p:nvPr/>
      </p:nvGrpSpPr>
      <p:grpSpPr>
        <a:xfrm>
          <a:off x="0" y="0"/>
          <a:ext cx="0" cy="0"/>
          <a:chOff x="0" y="0"/>
          <a:chExt cx="0" cy="0"/>
        </a:xfrm>
      </p:grpSpPr>
      <p:sp>
        <p:nvSpPr>
          <p:cNvPr id="992" name="Google Shape;992;p83"/>
          <p:cNvSpPr txBox="1"/>
          <p:nvPr>
            <p:ph type="title"/>
          </p:nvPr>
        </p:nvSpPr>
        <p:spPr>
          <a:xfrm>
            <a:off x="-200" y="2313600"/>
            <a:ext cx="9144000" cy="2555100"/>
          </a:xfrm>
          <a:prstGeom prst="rect">
            <a:avLst/>
          </a:prstGeom>
        </p:spPr>
        <p:txBody>
          <a:bodyPr anchorCtr="0" anchor="t" bIns="457200" lIns="91425" spcFirstLastPara="1" rIns="91425" wrap="square" tIns="457200">
            <a:noAutofit/>
          </a:bodyPr>
          <a:lstStyle/>
          <a:p>
            <a:pPr indent="0" lvl="0" marL="0" rtl="0" algn="ctr">
              <a:spcBef>
                <a:spcPts val="0"/>
              </a:spcBef>
              <a:spcAft>
                <a:spcPts val="0"/>
              </a:spcAft>
              <a:buNone/>
            </a:pPr>
            <a:r>
              <a:rPr lang="en"/>
              <a:t>What are the key benefits of PWAs? </a:t>
            </a:r>
            <a:endParaRPr/>
          </a:p>
        </p:txBody>
      </p:sp>
      <p:sp>
        <p:nvSpPr>
          <p:cNvPr id="993" name="Google Shape;993;p83"/>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7" name="Shape 997"/>
        <p:cNvGrpSpPr/>
        <p:nvPr/>
      </p:nvGrpSpPr>
      <p:grpSpPr>
        <a:xfrm>
          <a:off x="0" y="0"/>
          <a:ext cx="0" cy="0"/>
          <a:chOff x="0" y="0"/>
          <a:chExt cx="0" cy="0"/>
        </a:xfrm>
      </p:grpSpPr>
      <p:sp>
        <p:nvSpPr>
          <p:cNvPr id="998" name="Google Shape;998;p84"/>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solidFill>
                  <a:schemeClr val="dk1"/>
                </a:solidFill>
              </a:rPr>
              <a:t>Key Benefits of PWAs</a:t>
            </a:r>
            <a:endParaRPr sz="1600">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
        <p:nvSpPr>
          <p:cNvPr id="999" name="Google Shape;999;p84"/>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000" name="Google Shape;1000;p84"/>
          <p:cNvSpPr/>
          <p:nvPr/>
        </p:nvSpPr>
        <p:spPr>
          <a:xfrm>
            <a:off x="1362456" y="766838"/>
            <a:ext cx="7517100" cy="621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PWA is an adaptable design pattern with principles that can be applied to any web application.</a:t>
            </a:r>
            <a:endParaRPr>
              <a:latin typeface="Roboto"/>
              <a:ea typeface="Roboto"/>
              <a:cs typeface="Roboto"/>
              <a:sym typeface="Roboto"/>
            </a:endParaRPr>
          </a:p>
        </p:txBody>
      </p:sp>
      <p:sp>
        <p:nvSpPr>
          <p:cNvPr id="1001" name="Google Shape;1001;p84"/>
          <p:cNvSpPr/>
          <p:nvPr/>
        </p:nvSpPr>
        <p:spPr>
          <a:xfrm>
            <a:off x="1352550" y="1469136"/>
            <a:ext cx="7517100" cy="621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PWAs focus on optimizing web applications to be faster and more performant.</a:t>
            </a:r>
            <a:endParaRPr>
              <a:latin typeface="Roboto"/>
              <a:ea typeface="Roboto"/>
              <a:cs typeface="Roboto"/>
              <a:sym typeface="Roboto"/>
            </a:endParaRPr>
          </a:p>
        </p:txBody>
      </p:sp>
      <p:sp>
        <p:nvSpPr>
          <p:cNvPr id="1002" name="Google Shape;1002;p84"/>
          <p:cNvSpPr/>
          <p:nvPr/>
        </p:nvSpPr>
        <p:spPr>
          <a:xfrm>
            <a:off x="1352550" y="2159450"/>
            <a:ext cx="7517100" cy="621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PWAs enhance web applications by taking advantage of the user’s browser capability to provide a native app experience on any device.</a:t>
            </a:r>
            <a:endParaRPr>
              <a:latin typeface="Roboto"/>
              <a:ea typeface="Roboto"/>
              <a:cs typeface="Roboto"/>
              <a:sym typeface="Roboto"/>
            </a:endParaRPr>
          </a:p>
        </p:txBody>
      </p:sp>
      <p:sp>
        <p:nvSpPr>
          <p:cNvPr id="1003" name="Google Shape;1003;p84"/>
          <p:cNvSpPr/>
          <p:nvPr/>
        </p:nvSpPr>
        <p:spPr>
          <a:xfrm>
            <a:off x="1352550" y="2852175"/>
            <a:ext cx="7517100" cy="621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PWAs are cost effective! With PWAs, there is no need to build a separate mobile and desktop application. A single app works for all devices.</a:t>
            </a:r>
            <a:endParaRPr>
              <a:latin typeface="Roboto"/>
              <a:ea typeface="Roboto"/>
              <a:cs typeface="Roboto"/>
              <a:sym typeface="Roboto"/>
            </a:endParaRPr>
          </a:p>
        </p:txBody>
      </p:sp>
      <p:sp>
        <p:nvSpPr>
          <p:cNvPr id="1004" name="Google Shape;1004;p84"/>
          <p:cNvSpPr/>
          <p:nvPr/>
        </p:nvSpPr>
        <p:spPr>
          <a:xfrm>
            <a:off x="1364850" y="3544900"/>
            <a:ext cx="7517100" cy="621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PWAs can be directly installed by the user. There is no need for costly app stores!</a:t>
            </a:r>
            <a:endParaRPr>
              <a:latin typeface="Roboto"/>
              <a:ea typeface="Roboto"/>
              <a:cs typeface="Roboto"/>
              <a:sym typeface="Roboto"/>
            </a:endParaRPr>
          </a:p>
        </p:txBody>
      </p:sp>
      <p:sp>
        <p:nvSpPr>
          <p:cNvPr id="1005" name="Google Shape;1005;p84"/>
          <p:cNvSpPr/>
          <p:nvPr/>
        </p:nvSpPr>
        <p:spPr>
          <a:xfrm>
            <a:off x="450683" y="824600"/>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1006" name="Google Shape;1006;p84"/>
          <p:cNvSpPr/>
          <p:nvPr/>
        </p:nvSpPr>
        <p:spPr>
          <a:xfrm flipH="1" rot="10800000">
            <a:off x="450683" y="1103192"/>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1007" name="Google Shape;1007;p84"/>
          <p:cNvSpPr/>
          <p:nvPr/>
        </p:nvSpPr>
        <p:spPr>
          <a:xfrm>
            <a:off x="450683" y="1509525"/>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1008" name="Google Shape;1008;p84"/>
          <p:cNvSpPr/>
          <p:nvPr/>
        </p:nvSpPr>
        <p:spPr>
          <a:xfrm flipH="1" rot="10800000">
            <a:off x="450683" y="1788117"/>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1009" name="Google Shape;1009;p84"/>
          <p:cNvSpPr/>
          <p:nvPr/>
        </p:nvSpPr>
        <p:spPr>
          <a:xfrm>
            <a:off x="450683" y="2225413"/>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1010" name="Google Shape;1010;p84"/>
          <p:cNvSpPr/>
          <p:nvPr/>
        </p:nvSpPr>
        <p:spPr>
          <a:xfrm flipH="1" rot="10800000">
            <a:off x="450683" y="2504004"/>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1011" name="Google Shape;1011;p84"/>
          <p:cNvSpPr/>
          <p:nvPr/>
        </p:nvSpPr>
        <p:spPr>
          <a:xfrm>
            <a:off x="450683" y="2909125"/>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1012" name="Google Shape;1012;p84"/>
          <p:cNvSpPr/>
          <p:nvPr/>
        </p:nvSpPr>
        <p:spPr>
          <a:xfrm flipH="1" rot="10800000">
            <a:off x="450683" y="3187717"/>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1013" name="Google Shape;1013;p84"/>
          <p:cNvSpPr/>
          <p:nvPr/>
        </p:nvSpPr>
        <p:spPr>
          <a:xfrm>
            <a:off x="450683" y="3592838"/>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1014" name="Google Shape;1014;p84"/>
          <p:cNvSpPr/>
          <p:nvPr/>
        </p:nvSpPr>
        <p:spPr>
          <a:xfrm flipH="1" rot="10800000">
            <a:off x="450683" y="3871429"/>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1015" name="Google Shape;1015;p84"/>
          <p:cNvSpPr/>
          <p:nvPr/>
        </p:nvSpPr>
        <p:spPr>
          <a:xfrm>
            <a:off x="1364850" y="4230763"/>
            <a:ext cx="7517100" cy="621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PWAs deliver the speed and features that users expect in a modern app.</a:t>
            </a:r>
            <a:endParaRPr>
              <a:latin typeface="Roboto"/>
              <a:ea typeface="Roboto"/>
              <a:cs typeface="Roboto"/>
              <a:sym typeface="Roboto"/>
            </a:endParaRPr>
          </a:p>
        </p:txBody>
      </p:sp>
      <p:sp>
        <p:nvSpPr>
          <p:cNvPr id="1016" name="Google Shape;1016;p84"/>
          <p:cNvSpPr/>
          <p:nvPr/>
        </p:nvSpPr>
        <p:spPr>
          <a:xfrm>
            <a:off x="450683" y="4278700"/>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1017" name="Google Shape;1017;p84"/>
          <p:cNvSpPr/>
          <p:nvPr/>
        </p:nvSpPr>
        <p:spPr>
          <a:xfrm flipH="1" rot="10800000">
            <a:off x="450683" y="4557292"/>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85"/>
          <p:cNvSpPr txBox="1"/>
          <p:nvPr>
            <p:ph type="title"/>
          </p:nvPr>
        </p:nvSpPr>
        <p:spPr>
          <a:xfrm>
            <a:off x="274325" y="3361350"/>
            <a:ext cx="8595300" cy="73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Mini-Project</a:t>
            </a:r>
            <a:endParaRPr/>
          </a:p>
        </p:txBody>
      </p:sp>
      <p:sp>
        <p:nvSpPr>
          <p:cNvPr id="1023" name="Google Shape;1023;p85"/>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7" name="Shape 887"/>
        <p:cNvGrpSpPr/>
        <p:nvPr/>
      </p:nvGrpSpPr>
      <p:grpSpPr>
        <a:xfrm>
          <a:off x="0" y="0"/>
          <a:ext cx="0" cy="0"/>
          <a:chOff x="0" y="0"/>
          <a:chExt cx="0" cy="0"/>
        </a:xfrm>
      </p:grpSpPr>
      <p:sp>
        <p:nvSpPr>
          <p:cNvPr id="888" name="Google Shape;888;p72"/>
          <p:cNvSpPr txBox="1"/>
          <p:nvPr>
            <p:ph type="title"/>
          </p:nvPr>
        </p:nvSpPr>
        <p:spPr>
          <a:xfrm>
            <a:off x="-200" y="2313600"/>
            <a:ext cx="9144000" cy="2555100"/>
          </a:xfrm>
          <a:prstGeom prst="rect">
            <a:avLst/>
          </a:prstGeom>
        </p:spPr>
        <p:txBody>
          <a:bodyPr anchorCtr="0" anchor="t" bIns="457200" lIns="91425" spcFirstLastPara="1" rIns="91425" wrap="square" tIns="457200">
            <a:noAutofit/>
          </a:bodyPr>
          <a:lstStyle/>
          <a:p>
            <a:pPr indent="0" lvl="0" marL="0" rtl="0" algn="ctr">
              <a:spcBef>
                <a:spcPts val="0"/>
              </a:spcBef>
              <a:spcAft>
                <a:spcPts val="0"/>
              </a:spcAft>
              <a:buNone/>
            </a:pPr>
            <a:r>
              <a:rPr lang="en"/>
              <a:t>What is a PWA?</a:t>
            </a:r>
            <a:endParaRPr/>
          </a:p>
        </p:txBody>
      </p:sp>
      <p:sp>
        <p:nvSpPr>
          <p:cNvPr id="889" name="Google Shape;889;p72"/>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3" name="Shape 893"/>
        <p:cNvGrpSpPr/>
        <p:nvPr/>
      </p:nvGrpSpPr>
      <p:grpSpPr>
        <a:xfrm>
          <a:off x="0" y="0"/>
          <a:ext cx="0" cy="0"/>
          <a:chOff x="0" y="0"/>
          <a:chExt cx="0" cy="0"/>
        </a:xfrm>
      </p:grpSpPr>
      <p:sp>
        <p:nvSpPr>
          <p:cNvPr id="894" name="Google Shape;894;p73"/>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solidFill>
                  <a:schemeClr val="dk1"/>
                </a:solidFill>
              </a:rPr>
              <a:t>PWA Is a Design Pattern</a:t>
            </a:r>
            <a:endParaRPr sz="1600">
              <a:solidFill>
                <a:schemeClr val="dk1"/>
              </a:solidFill>
            </a:endParaRPr>
          </a:p>
          <a:p>
            <a:pPr indent="0" lvl="0" marL="0" rtl="0" algn="l">
              <a:spcBef>
                <a:spcPts val="0"/>
              </a:spcBef>
              <a:spcAft>
                <a:spcPts val="0"/>
              </a:spcAft>
              <a:buNone/>
            </a:pPr>
            <a:r>
              <a:t/>
            </a:r>
            <a:endParaRPr/>
          </a:p>
        </p:txBody>
      </p:sp>
      <p:sp>
        <p:nvSpPr>
          <p:cNvPr id="895" name="Google Shape;895;p73"/>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896" name="Google Shape;896;p73"/>
          <p:cNvSpPr txBox="1"/>
          <p:nvPr>
            <p:ph idx="1" type="subTitle"/>
          </p:nvPr>
        </p:nvSpPr>
        <p:spPr>
          <a:xfrm>
            <a:off x="0" y="675975"/>
            <a:ext cx="4695900" cy="364800"/>
          </a:xfrm>
          <a:prstGeom prst="rect">
            <a:avLst/>
          </a:prstGeom>
        </p:spPr>
        <p:txBody>
          <a:bodyPr anchorCtr="0" anchor="t" bIns="0" lIns="457200" spcFirstLastPara="1" rIns="457200"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A Progressive Web App (PWA) is a design pattern that uses web technologies to build a fast, flexible web application that will perform like a native app on any device.</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None/>
            </a:pPr>
            <a:r>
              <a:t/>
            </a:r>
            <a:endParaRPr/>
          </a:p>
        </p:txBody>
      </p:sp>
      <p:pic>
        <p:nvPicPr>
          <p:cNvPr id="897" name="Google Shape;897;p73"/>
          <p:cNvPicPr preferRelativeResize="0"/>
          <p:nvPr/>
        </p:nvPicPr>
        <p:blipFill>
          <a:blip r:embed="rId3">
            <a:alphaModFix/>
          </a:blip>
          <a:stretch>
            <a:fillRect/>
          </a:stretch>
        </p:blipFill>
        <p:spPr>
          <a:xfrm>
            <a:off x="3962438" y="439888"/>
            <a:ext cx="4943475" cy="45815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1" name="Shape 901"/>
        <p:cNvGrpSpPr/>
        <p:nvPr/>
      </p:nvGrpSpPr>
      <p:grpSpPr>
        <a:xfrm>
          <a:off x="0" y="0"/>
          <a:ext cx="0" cy="0"/>
          <a:chOff x="0" y="0"/>
          <a:chExt cx="0" cy="0"/>
        </a:xfrm>
      </p:grpSpPr>
      <p:sp>
        <p:nvSpPr>
          <p:cNvPr id="902" name="Google Shape;902;p74"/>
          <p:cNvSpPr txBox="1"/>
          <p:nvPr>
            <p:ph type="title"/>
          </p:nvPr>
        </p:nvSpPr>
        <p:spPr>
          <a:xfrm>
            <a:off x="-200" y="2313600"/>
            <a:ext cx="9144000" cy="2555100"/>
          </a:xfrm>
          <a:prstGeom prst="rect">
            <a:avLst/>
          </a:prstGeom>
        </p:spPr>
        <p:txBody>
          <a:bodyPr anchorCtr="0" anchor="t" bIns="457200" lIns="91425" spcFirstLastPara="1" rIns="91425" wrap="square" tIns="457200">
            <a:noAutofit/>
          </a:bodyPr>
          <a:lstStyle/>
          <a:p>
            <a:pPr indent="0" lvl="0" marL="0" rtl="0" algn="ctr">
              <a:spcBef>
                <a:spcPts val="0"/>
              </a:spcBef>
              <a:spcAft>
                <a:spcPts val="0"/>
              </a:spcAft>
              <a:buNone/>
            </a:pPr>
            <a:r>
              <a:rPr lang="en"/>
              <a:t>Are PWAs dependent on specific technology?  </a:t>
            </a:r>
            <a:endParaRPr/>
          </a:p>
        </p:txBody>
      </p:sp>
      <p:sp>
        <p:nvSpPr>
          <p:cNvPr id="903" name="Google Shape;903;p74"/>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7" name="Shape 907"/>
        <p:cNvGrpSpPr/>
        <p:nvPr/>
      </p:nvGrpSpPr>
      <p:grpSpPr>
        <a:xfrm>
          <a:off x="0" y="0"/>
          <a:ext cx="0" cy="0"/>
          <a:chOff x="0" y="0"/>
          <a:chExt cx="0" cy="0"/>
        </a:xfrm>
      </p:grpSpPr>
      <p:sp>
        <p:nvSpPr>
          <p:cNvPr id="908" name="Google Shape;908;p75"/>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PWAs Are Focused on Optimizations, Not Specific Tech </a:t>
            </a:r>
            <a:endParaRPr/>
          </a:p>
        </p:txBody>
      </p:sp>
      <p:sp>
        <p:nvSpPr>
          <p:cNvPr id="909" name="Google Shape;909;p75"/>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910" name="Google Shape;910;p75"/>
          <p:cNvSpPr txBox="1"/>
          <p:nvPr>
            <p:ph idx="1" type="subTitle"/>
          </p:nvPr>
        </p:nvSpPr>
        <p:spPr>
          <a:xfrm>
            <a:off x="0" y="675975"/>
            <a:ext cx="4838700" cy="364800"/>
          </a:xfrm>
          <a:prstGeom prst="rect">
            <a:avLst/>
          </a:prstGeom>
        </p:spPr>
        <p:txBody>
          <a:bodyPr anchorCtr="0" anchor="t" bIns="0" lIns="457200" spcFirstLastPara="1" rIns="457200"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PWAs do not rely on a single, specific technology. Instead, they use a variety of tools to build and optimize web applications to take advantage of features already available on the user’s device and browser.   </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None/>
            </a:pPr>
            <a:r>
              <a:t/>
            </a:r>
            <a:endParaRPr/>
          </a:p>
        </p:txBody>
      </p:sp>
      <p:sp>
        <p:nvSpPr>
          <p:cNvPr id="911" name="Google Shape;911;p75"/>
          <p:cNvSpPr txBox="1"/>
          <p:nvPr/>
        </p:nvSpPr>
        <p:spPr>
          <a:xfrm>
            <a:off x="5797375" y="2017650"/>
            <a:ext cx="2162100" cy="1477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solidFill>
                  <a:srgbClr val="FFFFFF"/>
                </a:solidFill>
                <a:latin typeface="Roboto"/>
                <a:ea typeface="Roboto"/>
                <a:cs typeface="Roboto"/>
                <a:sym typeface="Roboto"/>
              </a:rPr>
              <a:t>@TODO ADD GRAPHIC TO LLUSTRATE EXPLANATION</a:t>
            </a:r>
            <a:endParaRPr sz="2100">
              <a:solidFill>
                <a:srgbClr val="FFFFFF"/>
              </a:solidFill>
              <a:latin typeface="Roboto"/>
              <a:ea typeface="Roboto"/>
              <a:cs typeface="Roboto"/>
              <a:sym typeface="Roboto"/>
            </a:endParaRPr>
          </a:p>
        </p:txBody>
      </p:sp>
      <p:pic>
        <p:nvPicPr>
          <p:cNvPr id="912" name="Google Shape;912;p75"/>
          <p:cNvPicPr preferRelativeResize="0"/>
          <p:nvPr/>
        </p:nvPicPr>
        <p:blipFill>
          <a:blip r:embed="rId3">
            <a:alphaModFix/>
          </a:blip>
          <a:stretch>
            <a:fillRect/>
          </a:stretch>
        </p:blipFill>
        <p:spPr>
          <a:xfrm>
            <a:off x="3967275" y="401800"/>
            <a:ext cx="5010150" cy="4514850"/>
          </a:xfrm>
          <a:prstGeom prst="rect">
            <a:avLst/>
          </a:prstGeom>
          <a:noFill/>
          <a:ln>
            <a:noFill/>
          </a:ln>
        </p:spPr>
      </p:pic>
      <p:sp>
        <p:nvSpPr>
          <p:cNvPr id="913" name="Google Shape;913;p75"/>
          <p:cNvSpPr txBox="1"/>
          <p:nvPr/>
        </p:nvSpPr>
        <p:spPr>
          <a:xfrm>
            <a:off x="6520400" y="990000"/>
            <a:ext cx="157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Roboto"/>
                <a:ea typeface="Roboto"/>
                <a:cs typeface="Roboto"/>
                <a:sym typeface="Roboto"/>
              </a:rPr>
              <a:t>(Installable)</a:t>
            </a:r>
            <a:endParaRPr b="1">
              <a:latin typeface="Roboto"/>
              <a:ea typeface="Roboto"/>
              <a:cs typeface="Roboto"/>
              <a:sym typeface="Roboto"/>
            </a:endParaRPr>
          </a:p>
        </p:txBody>
      </p:sp>
      <p:sp>
        <p:nvSpPr>
          <p:cNvPr id="914" name="Google Shape;914;p75"/>
          <p:cNvSpPr txBox="1"/>
          <p:nvPr/>
        </p:nvSpPr>
        <p:spPr>
          <a:xfrm>
            <a:off x="4665575" y="2321400"/>
            <a:ext cx="1775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Roboto"/>
                <a:ea typeface="Roboto"/>
                <a:cs typeface="Roboto"/>
                <a:sym typeface="Roboto"/>
              </a:rPr>
              <a:t>(WORKS OFFLINE)</a:t>
            </a:r>
            <a:endParaRPr b="1">
              <a:latin typeface="Roboto"/>
              <a:ea typeface="Roboto"/>
              <a:cs typeface="Roboto"/>
              <a:sym typeface="Roboto"/>
            </a:endParaRPr>
          </a:p>
        </p:txBody>
      </p:sp>
      <p:sp>
        <p:nvSpPr>
          <p:cNvPr id="915" name="Google Shape;915;p75"/>
          <p:cNvSpPr txBox="1"/>
          <p:nvPr/>
        </p:nvSpPr>
        <p:spPr>
          <a:xfrm>
            <a:off x="6520400" y="3584525"/>
            <a:ext cx="2298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Roboto"/>
                <a:ea typeface="Roboto"/>
                <a:cs typeface="Roboto"/>
                <a:sym typeface="Roboto"/>
              </a:rPr>
              <a:t>(Splash Screen)</a:t>
            </a:r>
            <a:endParaRPr b="1">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 name="Shape 919"/>
        <p:cNvGrpSpPr/>
        <p:nvPr/>
      </p:nvGrpSpPr>
      <p:grpSpPr>
        <a:xfrm>
          <a:off x="0" y="0"/>
          <a:ext cx="0" cy="0"/>
          <a:chOff x="0" y="0"/>
          <a:chExt cx="0" cy="0"/>
        </a:xfrm>
      </p:grpSpPr>
      <p:pic>
        <p:nvPicPr>
          <p:cNvPr id="920" name="Google Shape;920;p76"/>
          <p:cNvPicPr preferRelativeResize="0"/>
          <p:nvPr/>
        </p:nvPicPr>
        <p:blipFill>
          <a:blip r:embed="rId3">
            <a:alphaModFix/>
          </a:blip>
          <a:stretch>
            <a:fillRect/>
          </a:stretch>
        </p:blipFill>
        <p:spPr>
          <a:xfrm>
            <a:off x="632625" y="1251925"/>
            <a:ext cx="7752725" cy="3286125"/>
          </a:xfrm>
          <a:prstGeom prst="rect">
            <a:avLst/>
          </a:prstGeom>
          <a:noFill/>
          <a:ln>
            <a:noFill/>
          </a:ln>
        </p:spPr>
      </p:pic>
      <p:sp>
        <p:nvSpPr>
          <p:cNvPr id="921" name="Google Shape;921;p76"/>
          <p:cNvSpPr txBox="1"/>
          <p:nvPr/>
        </p:nvSpPr>
        <p:spPr>
          <a:xfrm>
            <a:off x="1056950" y="3778550"/>
            <a:ext cx="27084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a:latin typeface="Roboto"/>
                <a:ea typeface="Roboto"/>
                <a:cs typeface="Roboto"/>
                <a:sym typeface="Roboto"/>
              </a:rPr>
              <a:t>(Web Application)</a:t>
            </a:r>
            <a:endParaRPr b="1">
              <a:latin typeface="Roboto"/>
              <a:ea typeface="Roboto"/>
              <a:cs typeface="Roboto"/>
              <a:sym typeface="Roboto"/>
            </a:endParaRPr>
          </a:p>
        </p:txBody>
      </p:sp>
      <p:sp>
        <p:nvSpPr>
          <p:cNvPr id="922" name="Google Shape;922;p76"/>
          <p:cNvSpPr txBox="1"/>
          <p:nvPr/>
        </p:nvSpPr>
        <p:spPr>
          <a:xfrm>
            <a:off x="4925950" y="3676150"/>
            <a:ext cx="2799300" cy="648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a:latin typeface="Roboto"/>
                <a:ea typeface="Roboto"/>
                <a:cs typeface="Roboto"/>
                <a:sym typeface="Roboto"/>
              </a:rPr>
              <a:t>(Web application optimized</a:t>
            </a:r>
            <a:endParaRPr b="1">
              <a:latin typeface="Roboto"/>
              <a:ea typeface="Roboto"/>
              <a:cs typeface="Roboto"/>
              <a:sym typeface="Roboto"/>
            </a:endParaRPr>
          </a:p>
          <a:p>
            <a:pPr indent="0" lvl="0" marL="0" rtl="0" algn="ctr">
              <a:lnSpc>
                <a:spcPct val="115000"/>
              </a:lnSpc>
              <a:spcBef>
                <a:spcPts val="0"/>
              </a:spcBef>
              <a:spcAft>
                <a:spcPts val="0"/>
              </a:spcAft>
              <a:buNone/>
            </a:pPr>
            <a:r>
              <a:rPr b="1" lang="en">
                <a:latin typeface="Roboto"/>
                <a:ea typeface="Roboto"/>
                <a:cs typeface="Roboto"/>
                <a:sym typeface="Roboto"/>
              </a:rPr>
              <a:t> using PWA design pattern)</a:t>
            </a:r>
            <a:endParaRPr b="1">
              <a:latin typeface="Roboto"/>
              <a:ea typeface="Roboto"/>
              <a:cs typeface="Roboto"/>
              <a:sym typeface="Roboto"/>
            </a:endParaRPr>
          </a:p>
        </p:txBody>
      </p:sp>
      <p:sp>
        <p:nvSpPr>
          <p:cNvPr id="923" name="Google Shape;923;p76"/>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solidFill>
                  <a:schemeClr val="dk1"/>
                </a:solidFill>
              </a:rPr>
              <a:t>A PWA Is an Optimized Web App</a:t>
            </a:r>
            <a:endParaRPr/>
          </a:p>
        </p:txBody>
      </p:sp>
      <p:sp>
        <p:nvSpPr>
          <p:cNvPr id="924" name="Google Shape;924;p76"/>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None/>
            </a:pPr>
            <a:r>
              <a:rPr lang="en"/>
              <a:t>A PWA is simply a web app built using standard technologies that works in a browser and is optimized to improve performance and user experience. </a:t>
            </a:r>
            <a:endParaRPr/>
          </a:p>
        </p:txBody>
      </p:sp>
      <p:sp>
        <p:nvSpPr>
          <p:cNvPr id="925" name="Google Shape;925;p76"/>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9" name="Shape 929"/>
        <p:cNvGrpSpPr/>
        <p:nvPr/>
      </p:nvGrpSpPr>
      <p:grpSpPr>
        <a:xfrm>
          <a:off x="0" y="0"/>
          <a:ext cx="0" cy="0"/>
          <a:chOff x="0" y="0"/>
          <a:chExt cx="0" cy="0"/>
        </a:xfrm>
      </p:grpSpPr>
      <p:sp>
        <p:nvSpPr>
          <p:cNvPr id="930" name="Google Shape;930;p77"/>
          <p:cNvSpPr txBox="1"/>
          <p:nvPr>
            <p:ph type="title"/>
          </p:nvPr>
        </p:nvSpPr>
        <p:spPr>
          <a:xfrm>
            <a:off x="-200" y="2313600"/>
            <a:ext cx="9144000" cy="2555100"/>
          </a:xfrm>
          <a:prstGeom prst="rect">
            <a:avLst/>
          </a:prstGeom>
        </p:spPr>
        <p:txBody>
          <a:bodyPr anchorCtr="0" anchor="t" bIns="457200" lIns="91425" spcFirstLastPara="1" rIns="91425" wrap="square" tIns="457200">
            <a:noAutofit/>
          </a:bodyPr>
          <a:lstStyle/>
          <a:p>
            <a:pPr indent="0" lvl="0" marL="0" rtl="0" algn="ctr">
              <a:spcBef>
                <a:spcPts val="0"/>
              </a:spcBef>
              <a:spcAft>
                <a:spcPts val="0"/>
              </a:spcAft>
              <a:buNone/>
            </a:pPr>
            <a:r>
              <a:rPr lang="en"/>
              <a:t>What makes an app a PWA? </a:t>
            </a:r>
            <a:endParaRPr/>
          </a:p>
        </p:txBody>
      </p:sp>
      <p:sp>
        <p:nvSpPr>
          <p:cNvPr id="931" name="Google Shape;931;p77"/>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 name="Shape 935"/>
        <p:cNvGrpSpPr/>
        <p:nvPr/>
      </p:nvGrpSpPr>
      <p:grpSpPr>
        <a:xfrm>
          <a:off x="0" y="0"/>
          <a:ext cx="0" cy="0"/>
          <a:chOff x="0" y="0"/>
          <a:chExt cx="0" cy="0"/>
        </a:xfrm>
      </p:grpSpPr>
      <p:sp>
        <p:nvSpPr>
          <p:cNvPr id="936" name="Google Shape;936;p78"/>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PWA Design Pattern Optimizations </a:t>
            </a:r>
            <a:endParaRPr/>
          </a:p>
        </p:txBody>
      </p:sp>
      <p:sp>
        <p:nvSpPr>
          <p:cNvPr id="937" name="Google Shape;937;p78"/>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938" name="Google Shape;938;p78"/>
          <p:cNvSpPr/>
          <p:nvPr/>
        </p:nvSpPr>
        <p:spPr>
          <a:xfrm>
            <a:off x="453220" y="127160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939" name="Google Shape;939;p78"/>
          <p:cNvSpPr/>
          <p:nvPr/>
        </p:nvSpPr>
        <p:spPr>
          <a:xfrm flipH="1" rot="10800000">
            <a:off x="453220" y="15501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940" name="Google Shape;940;p78"/>
          <p:cNvSpPr/>
          <p:nvPr/>
        </p:nvSpPr>
        <p:spPr>
          <a:xfrm>
            <a:off x="453233" y="212390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941" name="Google Shape;941;p78"/>
          <p:cNvSpPr/>
          <p:nvPr/>
        </p:nvSpPr>
        <p:spPr>
          <a:xfrm flipH="1" rot="10800000">
            <a:off x="453233" y="24024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942" name="Google Shape;942;p78"/>
          <p:cNvSpPr/>
          <p:nvPr/>
        </p:nvSpPr>
        <p:spPr>
          <a:xfrm>
            <a:off x="1352550" y="1226425"/>
            <a:ext cx="7517100" cy="621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sz="1800">
                <a:latin typeface="Roboto"/>
                <a:ea typeface="Roboto"/>
                <a:cs typeface="Roboto"/>
                <a:sym typeface="Roboto"/>
              </a:rPr>
              <a:t>PWA are optimized to be fast.</a:t>
            </a:r>
            <a:endParaRPr sz="1800">
              <a:latin typeface="Roboto"/>
              <a:ea typeface="Roboto"/>
              <a:cs typeface="Roboto"/>
              <a:sym typeface="Roboto"/>
            </a:endParaRPr>
          </a:p>
        </p:txBody>
      </p:sp>
      <p:sp>
        <p:nvSpPr>
          <p:cNvPr id="943" name="Google Shape;943;p78"/>
          <p:cNvSpPr/>
          <p:nvPr/>
        </p:nvSpPr>
        <p:spPr>
          <a:xfrm>
            <a:off x="1352550" y="2078736"/>
            <a:ext cx="7517100" cy="621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sz="1800">
                <a:latin typeface="Roboto"/>
                <a:ea typeface="Roboto"/>
                <a:cs typeface="Roboto"/>
                <a:sym typeface="Roboto"/>
              </a:rPr>
              <a:t>PWAs are optimized to work offline.</a:t>
            </a:r>
            <a:endParaRPr sz="1800">
              <a:latin typeface="Roboto"/>
              <a:ea typeface="Roboto"/>
              <a:cs typeface="Roboto"/>
              <a:sym typeface="Roboto"/>
            </a:endParaRPr>
          </a:p>
        </p:txBody>
      </p:sp>
      <p:sp>
        <p:nvSpPr>
          <p:cNvPr id="944" name="Google Shape;944;p78"/>
          <p:cNvSpPr/>
          <p:nvPr/>
        </p:nvSpPr>
        <p:spPr>
          <a:xfrm>
            <a:off x="1352550" y="2921450"/>
            <a:ext cx="7517100" cy="621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sz="1800">
                <a:latin typeface="Roboto"/>
                <a:ea typeface="Roboto"/>
                <a:cs typeface="Roboto"/>
                <a:sym typeface="Roboto"/>
              </a:rPr>
              <a:t>PWAs are installable by users directly on their devices. </a:t>
            </a:r>
            <a:endParaRPr sz="1800">
              <a:latin typeface="Roboto"/>
              <a:ea typeface="Roboto"/>
              <a:cs typeface="Roboto"/>
              <a:sym typeface="Roboto"/>
            </a:endParaRPr>
          </a:p>
        </p:txBody>
      </p:sp>
      <p:sp>
        <p:nvSpPr>
          <p:cNvPr id="945" name="Google Shape;945;p78"/>
          <p:cNvSpPr/>
          <p:nvPr/>
        </p:nvSpPr>
        <p:spPr>
          <a:xfrm>
            <a:off x="1352550" y="3766575"/>
            <a:ext cx="7517100" cy="621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sz="1800">
                <a:latin typeface="Roboto"/>
                <a:ea typeface="Roboto"/>
                <a:cs typeface="Roboto"/>
                <a:sym typeface="Roboto"/>
              </a:rPr>
              <a:t>PWAs are secure. </a:t>
            </a:r>
            <a:endParaRPr sz="1800">
              <a:latin typeface="Roboto"/>
              <a:ea typeface="Roboto"/>
              <a:cs typeface="Roboto"/>
              <a:sym typeface="Roboto"/>
            </a:endParaRPr>
          </a:p>
        </p:txBody>
      </p:sp>
      <p:sp>
        <p:nvSpPr>
          <p:cNvPr id="946" name="Google Shape;946;p78"/>
          <p:cNvSpPr/>
          <p:nvPr/>
        </p:nvSpPr>
        <p:spPr>
          <a:xfrm>
            <a:off x="453233" y="2976188"/>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947" name="Google Shape;947;p78"/>
          <p:cNvSpPr/>
          <p:nvPr/>
        </p:nvSpPr>
        <p:spPr>
          <a:xfrm flipH="1" rot="10800000">
            <a:off x="453233" y="3254779"/>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948" name="Google Shape;948;p78"/>
          <p:cNvSpPr/>
          <p:nvPr/>
        </p:nvSpPr>
        <p:spPr>
          <a:xfrm>
            <a:off x="453233" y="379980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949" name="Google Shape;949;p78"/>
          <p:cNvSpPr/>
          <p:nvPr/>
        </p:nvSpPr>
        <p:spPr>
          <a:xfrm flipH="1" rot="10800000">
            <a:off x="453233" y="40783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3" name="Shape 953"/>
        <p:cNvGrpSpPr/>
        <p:nvPr/>
      </p:nvGrpSpPr>
      <p:grpSpPr>
        <a:xfrm>
          <a:off x="0" y="0"/>
          <a:ext cx="0" cy="0"/>
          <a:chOff x="0" y="0"/>
          <a:chExt cx="0" cy="0"/>
        </a:xfrm>
      </p:grpSpPr>
      <p:sp>
        <p:nvSpPr>
          <p:cNvPr id="954" name="Google Shape;954;p79"/>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solidFill>
                  <a:schemeClr val="dk1"/>
                </a:solidFill>
              </a:rPr>
              <a:t>PWAs Are Fast</a:t>
            </a:r>
            <a:endParaRPr sz="1600">
              <a:solidFill>
                <a:schemeClr val="dk1"/>
              </a:solidFill>
            </a:endParaRPr>
          </a:p>
          <a:p>
            <a:pPr indent="0" lvl="0" marL="0" rtl="0" algn="l">
              <a:spcBef>
                <a:spcPts val="0"/>
              </a:spcBef>
              <a:spcAft>
                <a:spcPts val="0"/>
              </a:spcAft>
              <a:buNone/>
            </a:pPr>
            <a:r>
              <a:t/>
            </a:r>
            <a:endParaRPr/>
          </a:p>
        </p:txBody>
      </p:sp>
      <p:sp>
        <p:nvSpPr>
          <p:cNvPr id="955" name="Google Shape;955;p79"/>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Clr>
                <a:schemeClr val="dk1"/>
              </a:buClr>
              <a:buSzPts val="1100"/>
              <a:buFont typeface="Arial"/>
              <a:buNone/>
            </a:pPr>
            <a:r>
              <a:rPr lang="en"/>
              <a:t>To give the user the look and feel of a native app, assets are bundled. </a:t>
            </a:r>
            <a:br>
              <a:rPr lang="en"/>
            </a:br>
            <a:r>
              <a:rPr lang="en"/>
              <a:t>This gives users a faster, more performant app.</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956" name="Google Shape;956;p79"/>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pic>
        <p:nvPicPr>
          <p:cNvPr id="957" name="Google Shape;957;p79"/>
          <p:cNvPicPr preferRelativeResize="0"/>
          <p:nvPr/>
        </p:nvPicPr>
        <p:blipFill>
          <a:blip r:embed="rId3">
            <a:alphaModFix/>
          </a:blip>
          <a:stretch>
            <a:fillRect/>
          </a:stretch>
        </p:blipFill>
        <p:spPr>
          <a:xfrm>
            <a:off x="1967950" y="1397550"/>
            <a:ext cx="5471075" cy="3519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Unbranded">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